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99" r:id="rId3"/>
    <p:sldId id="300" r:id="rId4"/>
    <p:sldId id="301" r:id="rId5"/>
    <p:sldId id="303" r:id="rId6"/>
    <p:sldId id="311" r:id="rId7"/>
    <p:sldId id="305" r:id="rId8"/>
    <p:sldId id="312" r:id="rId9"/>
    <p:sldId id="266" r:id="rId10"/>
    <p:sldId id="267" r:id="rId11"/>
    <p:sldId id="31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6730E4-590E-424F-A8BB-CB11FC7BF51E}" v="1" dt="2025-01-20T14:24:23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68" d="100"/>
          <a:sy n="68" d="100"/>
        </p:scale>
        <p:origin x="9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9A53E-2206-43CD-A35C-766A8E629E83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35A2-E191-46DE-AFCA-B9F3CFA46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6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https://www.youtube.com/watch?v=lpYPEUJObQ0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e1d838b627_4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e1d838b627_4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Hays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Specials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Tutoring </a:t>
            </a:r>
            <a:r>
              <a:rPr lang="en-US"/>
              <a:t>during specials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>
          <a:extLst>
            <a:ext uri="{FF2B5EF4-FFF2-40B4-BE49-F238E27FC236}">
              <a16:creationId xmlns:a16="http://schemas.microsoft.com/office/drawing/2014/main" id="{152818A1-2269-DF8C-8CBD-7D1EEDC3C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e207fd22f2_0_25013:notes">
            <a:extLst>
              <a:ext uri="{FF2B5EF4-FFF2-40B4-BE49-F238E27FC236}">
                <a16:creationId xmlns:a16="http://schemas.microsoft.com/office/drawing/2014/main" id="{A982ABDB-51D3-FA12-50EC-D0A037CE6D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e207fd22f2_0_25013:notes">
            <a:extLst>
              <a:ext uri="{FF2B5EF4-FFF2-40B4-BE49-F238E27FC236}">
                <a16:creationId xmlns:a16="http://schemas.microsoft.com/office/drawing/2014/main" id="{D4ED03F8-F8AB-25A2-CB55-C045D86EC4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58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>
          <a:extLst>
            <a:ext uri="{FF2B5EF4-FFF2-40B4-BE49-F238E27FC236}">
              <a16:creationId xmlns:a16="http://schemas.microsoft.com/office/drawing/2014/main" id="{152818A1-2269-DF8C-8CBD-7D1EEDC3C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e207fd22f2_0_25013:notes">
            <a:extLst>
              <a:ext uri="{FF2B5EF4-FFF2-40B4-BE49-F238E27FC236}">
                <a16:creationId xmlns:a16="http://schemas.microsoft.com/office/drawing/2014/main" id="{A982ABDB-51D3-FA12-50EC-D0A037CE6D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e207fd22f2_0_25013:notes">
            <a:extLst>
              <a:ext uri="{FF2B5EF4-FFF2-40B4-BE49-F238E27FC236}">
                <a16:creationId xmlns:a16="http://schemas.microsoft.com/office/drawing/2014/main" id="{D4ED03F8-F8AB-25A2-CB55-C045D86EC4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583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>
          <a:extLst>
            <a:ext uri="{FF2B5EF4-FFF2-40B4-BE49-F238E27FC236}">
              <a16:creationId xmlns:a16="http://schemas.microsoft.com/office/drawing/2014/main" id="{18BBCA08-0194-8A08-AAB8-7CABA490F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27eff44cef2_0_1:notes">
            <a:extLst>
              <a:ext uri="{FF2B5EF4-FFF2-40B4-BE49-F238E27FC236}">
                <a16:creationId xmlns:a16="http://schemas.microsoft.com/office/drawing/2014/main" id="{F63A7F56-9F10-7BDD-FCDA-71A2E79082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27eff44cef2_0_1:notes">
            <a:extLst>
              <a:ext uri="{FF2B5EF4-FFF2-40B4-BE49-F238E27FC236}">
                <a16:creationId xmlns:a16="http://schemas.microsoft.com/office/drawing/2014/main" id="{6DF1BBC2-7467-E891-EE66-56867A5C02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5296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>
          <a:extLst>
            <a:ext uri="{FF2B5EF4-FFF2-40B4-BE49-F238E27FC236}">
              <a16:creationId xmlns:a16="http://schemas.microsoft.com/office/drawing/2014/main" id="{E70D849E-05BB-7B08-2850-F06D51C4D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e1d838b627_4_100:notes">
            <a:extLst>
              <a:ext uri="{FF2B5EF4-FFF2-40B4-BE49-F238E27FC236}">
                <a16:creationId xmlns:a16="http://schemas.microsoft.com/office/drawing/2014/main" id="{561CA107-7609-723F-A197-B723C8A93C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e1d838b627_4_100:notes">
            <a:extLst>
              <a:ext uri="{FF2B5EF4-FFF2-40B4-BE49-F238E27FC236}">
                <a16:creationId xmlns:a16="http://schemas.microsoft.com/office/drawing/2014/main" id="{47FB255D-CA8C-8528-0D44-B63F7B2D20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6077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>
          <a:extLst>
            <a:ext uri="{FF2B5EF4-FFF2-40B4-BE49-F238E27FC236}">
              <a16:creationId xmlns:a16="http://schemas.microsoft.com/office/drawing/2014/main" id="{E124AECC-7638-E7B0-A0A6-49258726D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e1d838b627_0_53:notes">
            <a:extLst>
              <a:ext uri="{FF2B5EF4-FFF2-40B4-BE49-F238E27FC236}">
                <a16:creationId xmlns:a16="http://schemas.microsoft.com/office/drawing/2014/main" id="{DD56AC6B-9511-AAF8-8D07-DE4E72254F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e1d838b627_0_53:notes">
            <a:extLst>
              <a:ext uri="{FF2B5EF4-FFF2-40B4-BE49-F238E27FC236}">
                <a16:creationId xmlns:a16="http://schemas.microsoft.com/office/drawing/2014/main" id="{B6121F5D-43D1-52B6-0352-173FF78AE4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07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>
          <a:extLst>
            <a:ext uri="{FF2B5EF4-FFF2-40B4-BE49-F238E27FC236}">
              <a16:creationId xmlns:a16="http://schemas.microsoft.com/office/drawing/2014/main" id="{928A19F6-4F12-0F35-7F33-85E1E8B2B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e1d838b627_4_168:notes">
            <a:extLst>
              <a:ext uri="{FF2B5EF4-FFF2-40B4-BE49-F238E27FC236}">
                <a16:creationId xmlns:a16="http://schemas.microsoft.com/office/drawing/2014/main" id="{CE51CA42-C299-F3AB-2602-B39A747E6C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e1d838b627_4_168:notes">
            <a:extLst>
              <a:ext uri="{FF2B5EF4-FFF2-40B4-BE49-F238E27FC236}">
                <a16:creationId xmlns:a16="http://schemas.microsoft.com/office/drawing/2014/main" id="{D88F1C9E-7856-6D92-6BA7-F2DCB06E47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010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>
          <a:extLst>
            <a:ext uri="{FF2B5EF4-FFF2-40B4-BE49-F238E27FC236}">
              <a16:creationId xmlns:a16="http://schemas.microsoft.com/office/drawing/2014/main" id="{5AE2C674-195A-DBAE-C1F5-FD20ECB80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e1d838b627_4_38:notes">
            <a:extLst>
              <a:ext uri="{FF2B5EF4-FFF2-40B4-BE49-F238E27FC236}">
                <a16:creationId xmlns:a16="http://schemas.microsoft.com/office/drawing/2014/main" id="{B55F1764-D9DA-1CE6-203E-42A69D4E5C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e1d838b627_4_38:notes">
            <a:extLst>
              <a:ext uri="{FF2B5EF4-FFF2-40B4-BE49-F238E27FC236}">
                <a16:creationId xmlns:a16="http://schemas.microsoft.com/office/drawing/2014/main" id="{BBFB57C6-3992-171C-53B9-DEFE92A81C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307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e1d838b627_4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e1d838b627_4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951033" y="960133"/>
            <a:ext cx="6864400" cy="3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flipH="1">
            <a:off x="951161" y="5228756"/>
            <a:ext cx="5161600" cy="52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>
            <a:off x="-161418" y="-152734"/>
            <a:ext cx="12514839" cy="6833145"/>
            <a:chOff x="-95851" y="-114551"/>
            <a:chExt cx="9386129" cy="5124859"/>
          </a:xfrm>
        </p:grpSpPr>
        <p:grpSp>
          <p:nvGrpSpPr>
            <p:cNvPr id="12" name="Google Shape;12;p2"/>
            <p:cNvGrpSpPr/>
            <p:nvPr/>
          </p:nvGrpSpPr>
          <p:grpSpPr>
            <a:xfrm rot="-5400000" flipH="1">
              <a:off x="8323165" y="-116448"/>
              <a:ext cx="965215" cy="969010"/>
              <a:chOff x="-104329" y="3439125"/>
              <a:chExt cx="1788429" cy="1794796"/>
            </a:xfrm>
          </p:grpSpPr>
          <p:sp>
            <p:nvSpPr>
              <p:cNvPr id="13" name="Google Shape;13;p2"/>
              <p:cNvSpPr/>
              <p:nvPr/>
            </p:nvSpPr>
            <p:spPr>
              <a:xfrm flipH="1">
                <a:off x="-104329" y="3463588"/>
                <a:ext cx="1768993" cy="1764302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5265" extrusionOk="0">
                    <a:moveTo>
                      <a:pt x="5279" y="10"/>
                    </a:moveTo>
                    <a:lnTo>
                      <a:pt x="5279" y="10"/>
                    </a:lnTo>
                    <a:cubicBezTo>
                      <a:pt x="5168" y="1760"/>
                      <a:pt x="5168" y="1760"/>
                      <a:pt x="5168" y="1760"/>
                    </a:cubicBezTo>
                    <a:cubicBezTo>
                      <a:pt x="5131" y="2628"/>
                      <a:pt x="5131" y="2628"/>
                      <a:pt x="5131" y="2628"/>
                    </a:cubicBezTo>
                    <a:cubicBezTo>
                      <a:pt x="4947" y="2610"/>
                      <a:pt x="4062" y="2591"/>
                      <a:pt x="3361" y="3254"/>
                    </a:cubicBezTo>
                    <a:cubicBezTo>
                      <a:pt x="2587" y="3993"/>
                      <a:pt x="2624" y="5007"/>
                      <a:pt x="2624" y="5117"/>
                    </a:cubicBezTo>
                    <a:cubicBezTo>
                      <a:pt x="5" y="5265"/>
                      <a:pt x="5" y="5265"/>
                      <a:pt x="5" y="5265"/>
                    </a:cubicBezTo>
                    <a:cubicBezTo>
                      <a:pt x="-13" y="4840"/>
                      <a:pt x="-13" y="3605"/>
                      <a:pt x="725" y="2389"/>
                    </a:cubicBezTo>
                    <a:cubicBezTo>
                      <a:pt x="927" y="2038"/>
                      <a:pt x="1205" y="1688"/>
                      <a:pt x="1554" y="1355"/>
                    </a:cubicBezTo>
                    <a:cubicBezTo>
                      <a:pt x="3010" y="-27"/>
                      <a:pt x="4780" y="-27"/>
                      <a:pt x="5279" y="1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flipH="1">
                <a:off x="-104329" y="3439125"/>
                <a:ext cx="1788429" cy="1794796"/>
              </a:xfrm>
              <a:custGeom>
                <a:avLst/>
                <a:gdLst/>
                <a:ahLst/>
                <a:cxnLst/>
                <a:rect l="l" t="t" r="r" b="b"/>
                <a:pathLst>
                  <a:path w="5337" h="5356" extrusionOk="0">
                    <a:moveTo>
                      <a:pt x="8" y="5356"/>
                    </a:moveTo>
                    <a:lnTo>
                      <a:pt x="8" y="5356"/>
                    </a:lnTo>
                    <a:cubicBezTo>
                      <a:pt x="-29" y="4802"/>
                      <a:pt x="-10" y="2867"/>
                      <a:pt x="1576" y="1373"/>
                    </a:cubicBezTo>
                    <a:cubicBezTo>
                      <a:pt x="3033" y="-9"/>
                      <a:pt x="4821" y="-29"/>
                      <a:pt x="5337" y="8"/>
                    </a:cubicBezTo>
                    <a:cubicBezTo>
                      <a:pt x="5337" y="138"/>
                      <a:pt x="5337" y="138"/>
                      <a:pt x="5337" y="138"/>
                    </a:cubicBezTo>
                    <a:cubicBezTo>
                      <a:pt x="4838" y="100"/>
                      <a:pt x="3088" y="120"/>
                      <a:pt x="1668" y="1465"/>
                    </a:cubicBezTo>
                    <a:cubicBezTo>
                      <a:pt x="119" y="2922"/>
                      <a:pt x="100" y="4802"/>
                      <a:pt x="137" y="5338"/>
                    </a:cubicBezTo>
                    <a:lnTo>
                      <a:pt x="8" y="535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flipH="1">
                <a:off x="-54733" y="4317760"/>
                <a:ext cx="861207" cy="860537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2568" extrusionOk="0">
                    <a:moveTo>
                      <a:pt x="7" y="2568"/>
                    </a:moveTo>
                    <a:lnTo>
                      <a:pt x="7" y="2568"/>
                    </a:lnTo>
                    <a:cubicBezTo>
                      <a:pt x="-11" y="2458"/>
                      <a:pt x="-48" y="1406"/>
                      <a:pt x="745" y="651"/>
                    </a:cubicBezTo>
                    <a:cubicBezTo>
                      <a:pt x="1463" y="-13"/>
                      <a:pt x="2386" y="-13"/>
                      <a:pt x="2570" y="4"/>
                    </a:cubicBezTo>
                    <a:cubicBezTo>
                      <a:pt x="2552" y="134"/>
                      <a:pt x="2552" y="134"/>
                      <a:pt x="2552" y="134"/>
                    </a:cubicBezTo>
                    <a:cubicBezTo>
                      <a:pt x="2386" y="134"/>
                      <a:pt x="1520" y="116"/>
                      <a:pt x="837" y="760"/>
                    </a:cubicBezTo>
                    <a:cubicBezTo>
                      <a:pt x="81" y="1461"/>
                      <a:pt x="118" y="2458"/>
                      <a:pt x="136" y="2568"/>
                    </a:cubicBezTo>
                    <a:lnTo>
                      <a:pt x="7" y="256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flipH="1">
                <a:off x="-104329" y="3880788"/>
                <a:ext cx="1365197" cy="1266678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3780" extrusionOk="0">
                    <a:moveTo>
                      <a:pt x="127" y="3780"/>
                    </a:moveTo>
                    <a:lnTo>
                      <a:pt x="127" y="3780"/>
                    </a:lnTo>
                    <a:cubicBezTo>
                      <a:pt x="0" y="3762"/>
                      <a:pt x="0" y="3762"/>
                      <a:pt x="0" y="3762"/>
                    </a:cubicBezTo>
                    <a:cubicBezTo>
                      <a:pt x="18" y="3613"/>
                      <a:pt x="35" y="3466"/>
                      <a:pt x="72" y="3300"/>
                    </a:cubicBezTo>
                    <a:cubicBezTo>
                      <a:pt x="202" y="3337"/>
                      <a:pt x="202" y="3337"/>
                      <a:pt x="202" y="3337"/>
                    </a:cubicBezTo>
                    <a:cubicBezTo>
                      <a:pt x="164" y="3484"/>
                      <a:pt x="147" y="3633"/>
                      <a:pt x="127" y="3780"/>
                    </a:cubicBezTo>
                    <a:moveTo>
                      <a:pt x="313" y="2894"/>
                    </a:moveTo>
                    <a:lnTo>
                      <a:pt x="313" y="2894"/>
                    </a:lnTo>
                    <a:cubicBezTo>
                      <a:pt x="202" y="2857"/>
                      <a:pt x="202" y="2857"/>
                      <a:pt x="202" y="2857"/>
                    </a:cubicBezTo>
                    <a:cubicBezTo>
                      <a:pt x="239" y="2710"/>
                      <a:pt x="294" y="2563"/>
                      <a:pt x="368" y="2415"/>
                    </a:cubicBezTo>
                    <a:cubicBezTo>
                      <a:pt x="478" y="2471"/>
                      <a:pt x="478" y="2471"/>
                      <a:pt x="478" y="2471"/>
                    </a:cubicBezTo>
                    <a:cubicBezTo>
                      <a:pt x="423" y="2618"/>
                      <a:pt x="368" y="2748"/>
                      <a:pt x="313" y="2894"/>
                    </a:cubicBezTo>
                    <a:moveTo>
                      <a:pt x="699" y="2084"/>
                    </a:moveTo>
                    <a:lnTo>
                      <a:pt x="699" y="2084"/>
                    </a:lnTo>
                    <a:cubicBezTo>
                      <a:pt x="589" y="2009"/>
                      <a:pt x="589" y="2009"/>
                      <a:pt x="589" y="2009"/>
                    </a:cubicBezTo>
                    <a:cubicBezTo>
                      <a:pt x="664" y="1880"/>
                      <a:pt x="756" y="1751"/>
                      <a:pt x="848" y="1622"/>
                    </a:cubicBezTo>
                    <a:cubicBezTo>
                      <a:pt x="957" y="1714"/>
                      <a:pt x="957" y="1714"/>
                      <a:pt x="957" y="1714"/>
                    </a:cubicBezTo>
                    <a:cubicBezTo>
                      <a:pt x="865" y="1825"/>
                      <a:pt x="773" y="1955"/>
                      <a:pt x="699" y="2084"/>
                    </a:cubicBezTo>
                    <a:moveTo>
                      <a:pt x="1253" y="1365"/>
                    </a:moveTo>
                    <a:lnTo>
                      <a:pt x="1253" y="1365"/>
                    </a:lnTo>
                    <a:cubicBezTo>
                      <a:pt x="1142" y="1271"/>
                      <a:pt x="1142" y="1271"/>
                      <a:pt x="1142" y="1271"/>
                    </a:cubicBezTo>
                    <a:cubicBezTo>
                      <a:pt x="1253" y="1162"/>
                      <a:pt x="1382" y="1050"/>
                      <a:pt x="1492" y="958"/>
                    </a:cubicBezTo>
                    <a:cubicBezTo>
                      <a:pt x="1584" y="1069"/>
                      <a:pt x="1584" y="1069"/>
                      <a:pt x="1584" y="1069"/>
                    </a:cubicBezTo>
                    <a:cubicBezTo>
                      <a:pt x="1455" y="1162"/>
                      <a:pt x="1345" y="1254"/>
                      <a:pt x="1253" y="1365"/>
                    </a:cubicBezTo>
                    <a:moveTo>
                      <a:pt x="1934" y="793"/>
                    </a:moveTo>
                    <a:lnTo>
                      <a:pt x="1934" y="793"/>
                    </a:lnTo>
                    <a:cubicBezTo>
                      <a:pt x="1880" y="682"/>
                      <a:pt x="1880" y="682"/>
                      <a:pt x="1880" y="682"/>
                    </a:cubicBezTo>
                    <a:cubicBezTo>
                      <a:pt x="2009" y="607"/>
                      <a:pt x="2138" y="535"/>
                      <a:pt x="2285" y="461"/>
                    </a:cubicBezTo>
                    <a:cubicBezTo>
                      <a:pt x="2340" y="572"/>
                      <a:pt x="2340" y="572"/>
                      <a:pt x="2340" y="572"/>
                    </a:cubicBezTo>
                    <a:cubicBezTo>
                      <a:pt x="2193" y="645"/>
                      <a:pt x="2064" y="719"/>
                      <a:pt x="1934" y="793"/>
                    </a:cubicBezTo>
                    <a:moveTo>
                      <a:pt x="2747" y="406"/>
                    </a:moveTo>
                    <a:lnTo>
                      <a:pt x="2747" y="406"/>
                    </a:lnTo>
                    <a:cubicBezTo>
                      <a:pt x="2710" y="276"/>
                      <a:pt x="2710" y="276"/>
                      <a:pt x="2710" y="276"/>
                    </a:cubicBezTo>
                    <a:cubicBezTo>
                      <a:pt x="2857" y="222"/>
                      <a:pt x="3004" y="184"/>
                      <a:pt x="3152" y="130"/>
                    </a:cubicBezTo>
                    <a:cubicBezTo>
                      <a:pt x="3189" y="259"/>
                      <a:pt x="3189" y="259"/>
                      <a:pt x="3189" y="259"/>
                    </a:cubicBezTo>
                    <a:cubicBezTo>
                      <a:pt x="3041" y="294"/>
                      <a:pt x="2894" y="351"/>
                      <a:pt x="2747" y="406"/>
                    </a:cubicBezTo>
                    <a:moveTo>
                      <a:pt x="3632" y="165"/>
                    </a:moveTo>
                    <a:lnTo>
                      <a:pt x="3632" y="165"/>
                    </a:lnTo>
                    <a:cubicBezTo>
                      <a:pt x="3612" y="38"/>
                      <a:pt x="3612" y="38"/>
                      <a:pt x="3612" y="38"/>
                    </a:cubicBezTo>
                    <a:cubicBezTo>
                      <a:pt x="3761" y="18"/>
                      <a:pt x="3926" y="0"/>
                      <a:pt x="4074" y="0"/>
                    </a:cubicBezTo>
                    <a:cubicBezTo>
                      <a:pt x="4074" y="130"/>
                      <a:pt x="4074" y="130"/>
                      <a:pt x="4074" y="130"/>
                    </a:cubicBezTo>
                    <a:cubicBezTo>
                      <a:pt x="3926" y="130"/>
                      <a:pt x="3779" y="147"/>
                      <a:pt x="3632" y="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" name="Google Shape;17;p2"/>
            <p:cNvGrpSpPr/>
            <p:nvPr/>
          </p:nvGrpSpPr>
          <p:grpSpPr>
            <a:xfrm flipH="1">
              <a:off x="-95851" y="2434207"/>
              <a:ext cx="757532" cy="2576101"/>
              <a:chOff x="-943070" y="933100"/>
              <a:chExt cx="1108800" cy="3770640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-923270" y="953620"/>
                <a:ext cx="1062360" cy="373032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0362" extrusionOk="0">
                    <a:moveTo>
                      <a:pt x="2066" y="7799"/>
                    </a:moveTo>
                    <a:lnTo>
                      <a:pt x="2066" y="7799"/>
                    </a:lnTo>
                    <a:cubicBezTo>
                      <a:pt x="2066" y="8058"/>
                      <a:pt x="2324" y="8279"/>
                      <a:pt x="2637" y="8279"/>
                    </a:cubicBezTo>
                    <a:cubicBezTo>
                      <a:pt x="2951" y="8279"/>
                      <a:pt x="2951" y="8279"/>
                      <a:pt x="2951" y="8279"/>
                    </a:cubicBezTo>
                    <a:cubicBezTo>
                      <a:pt x="2951" y="10362"/>
                      <a:pt x="2951" y="10362"/>
                      <a:pt x="2951" y="10362"/>
                    </a:cubicBezTo>
                    <a:cubicBezTo>
                      <a:pt x="2637" y="10362"/>
                      <a:pt x="2637" y="10362"/>
                      <a:pt x="2637" y="10362"/>
                    </a:cubicBezTo>
                    <a:cubicBezTo>
                      <a:pt x="1181" y="10362"/>
                      <a:pt x="0" y="9199"/>
                      <a:pt x="0" y="7799"/>
                    </a:cubicBezTo>
                    <a:cubicBezTo>
                      <a:pt x="0" y="2561"/>
                      <a:pt x="0" y="2561"/>
                      <a:pt x="0" y="2561"/>
                    </a:cubicBezTo>
                    <a:cubicBezTo>
                      <a:pt x="0" y="1142"/>
                      <a:pt x="1181" y="0"/>
                      <a:pt x="2637" y="0"/>
                    </a:cubicBezTo>
                    <a:cubicBezTo>
                      <a:pt x="2951" y="0"/>
                      <a:pt x="2951" y="0"/>
                      <a:pt x="2951" y="0"/>
                    </a:cubicBezTo>
                    <a:cubicBezTo>
                      <a:pt x="2951" y="2083"/>
                      <a:pt x="2951" y="2083"/>
                      <a:pt x="2951" y="2083"/>
                    </a:cubicBezTo>
                    <a:cubicBezTo>
                      <a:pt x="2637" y="2083"/>
                      <a:pt x="2637" y="2083"/>
                      <a:pt x="2637" y="2083"/>
                    </a:cubicBezTo>
                    <a:cubicBezTo>
                      <a:pt x="2324" y="2083"/>
                      <a:pt x="2066" y="2305"/>
                      <a:pt x="2066" y="2561"/>
                    </a:cubicBezTo>
                    <a:lnTo>
                      <a:pt x="2066" y="779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943070" y="933100"/>
                <a:ext cx="1082160" cy="3770640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10474" extrusionOk="0">
                    <a:moveTo>
                      <a:pt x="3006" y="10474"/>
                    </a:moveTo>
                    <a:lnTo>
                      <a:pt x="3006" y="10474"/>
                    </a:lnTo>
                    <a:cubicBezTo>
                      <a:pt x="2692" y="10474"/>
                      <a:pt x="2692" y="10474"/>
                      <a:pt x="2692" y="10474"/>
                    </a:cubicBezTo>
                    <a:cubicBezTo>
                      <a:pt x="1198" y="10474"/>
                      <a:pt x="0" y="9293"/>
                      <a:pt x="0" y="7856"/>
                    </a:cubicBezTo>
                    <a:cubicBezTo>
                      <a:pt x="0" y="2618"/>
                      <a:pt x="0" y="2618"/>
                      <a:pt x="0" y="2618"/>
                    </a:cubicBezTo>
                    <a:cubicBezTo>
                      <a:pt x="0" y="1181"/>
                      <a:pt x="1198" y="0"/>
                      <a:pt x="2692" y="0"/>
                    </a:cubicBezTo>
                    <a:cubicBezTo>
                      <a:pt x="3006" y="0"/>
                      <a:pt x="3006" y="0"/>
                      <a:pt x="3006" y="0"/>
                    </a:cubicBezTo>
                    <a:cubicBezTo>
                      <a:pt x="3006" y="112"/>
                      <a:pt x="3006" y="112"/>
                      <a:pt x="3006" y="112"/>
                    </a:cubicBezTo>
                    <a:cubicBezTo>
                      <a:pt x="2692" y="112"/>
                      <a:pt x="2692" y="112"/>
                      <a:pt x="2692" y="112"/>
                    </a:cubicBezTo>
                    <a:cubicBezTo>
                      <a:pt x="1273" y="112"/>
                      <a:pt x="112" y="1236"/>
                      <a:pt x="112" y="2618"/>
                    </a:cubicBezTo>
                    <a:cubicBezTo>
                      <a:pt x="112" y="7856"/>
                      <a:pt x="112" y="7856"/>
                      <a:pt x="112" y="7856"/>
                    </a:cubicBezTo>
                    <a:cubicBezTo>
                      <a:pt x="112" y="9239"/>
                      <a:pt x="1273" y="10363"/>
                      <a:pt x="2692" y="10363"/>
                    </a:cubicBezTo>
                    <a:cubicBezTo>
                      <a:pt x="3006" y="10363"/>
                      <a:pt x="3006" y="10363"/>
                      <a:pt x="3006" y="10363"/>
                    </a:cubicBezTo>
                    <a:lnTo>
                      <a:pt x="3006" y="104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199310" y="1683340"/>
                <a:ext cx="338400" cy="227052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6307" extrusionOk="0">
                    <a:moveTo>
                      <a:pt x="940" y="6307"/>
                    </a:moveTo>
                    <a:lnTo>
                      <a:pt x="940" y="6307"/>
                    </a:lnTo>
                    <a:cubicBezTo>
                      <a:pt x="626" y="6307"/>
                      <a:pt x="626" y="6307"/>
                      <a:pt x="626" y="6307"/>
                    </a:cubicBezTo>
                    <a:cubicBezTo>
                      <a:pt x="295" y="6307"/>
                      <a:pt x="0" y="6066"/>
                      <a:pt x="0" y="5772"/>
                    </a:cubicBezTo>
                    <a:cubicBezTo>
                      <a:pt x="0" y="534"/>
                      <a:pt x="0" y="534"/>
                      <a:pt x="0" y="534"/>
                    </a:cubicBezTo>
                    <a:cubicBezTo>
                      <a:pt x="0" y="240"/>
                      <a:pt x="295" y="0"/>
                      <a:pt x="626" y="0"/>
                    </a:cubicBezTo>
                    <a:cubicBezTo>
                      <a:pt x="940" y="0"/>
                      <a:pt x="940" y="0"/>
                      <a:pt x="940" y="0"/>
                    </a:cubicBezTo>
                    <a:cubicBezTo>
                      <a:pt x="940" y="111"/>
                      <a:pt x="940" y="111"/>
                      <a:pt x="940" y="111"/>
                    </a:cubicBezTo>
                    <a:cubicBezTo>
                      <a:pt x="626" y="111"/>
                      <a:pt x="626" y="111"/>
                      <a:pt x="626" y="111"/>
                    </a:cubicBezTo>
                    <a:cubicBezTo>
                      <a:pt x="350" y="111"/>
                      <a:pt x="110" y="295"/>
                      <a:pt x="110" y="534"/>
                    </a:cubicBezTo>
                    <a:cubicBezTo>
                      <a:pt x="110" y="5772"/>
                      <a:pt x="110" y="5772"/>
                      <a:pt x="110" y="5772"/>
                    </a:cubicBezTo>
                    <a:cubicBezTo>
                      <a:pt x="110" y="6011"/>
                      <a:pt x="350" y="6195"/>
                      <a:pt x="626" y="6195"/>
                    </a:cubicBezTo>
                    <a:cubicBezTo>
                      <a:pt x="940" y="6195"/>
                      <a:pt x="940" y="6195"/>
                      <a:pt x="940" y="6195"/>
                    </a:cubicBezTo>
                    <a:lnTo>
                      <a:pt x="940" y="630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-564350" y="1284820"/>
                <a:ext cx="730080" cy="3100320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8612" extrusionOk="0">
                    <a:moveTo>
                      <a:pt x="2028" y="8612"/>
                    </a:moveTo>
                    <a:lnTo>
                      <a:pt x="2028" y="8612"/>
                    </a:lnTo>
                    <a:cubicBezTo>
                      <a:pt x="1715" y="8612"/>
                      <a:pt x="1715" y="8612"/>
                      <a:pt x="1715" y="8612"/>
                    </a:cubicBezTo>
                    <a:cubicBezTo>
                      <a:pt x="1695" y="8612"/>
                      <a:pt x="1678" y="8612"/>
                      <a:pt x="1658" y="8612"/>
                    </a:cubicBezTo>
                    <a:cubicBezTo>
                      <a:pt x="1658" y="8520"/>
                      <a:pt x="1658" y="8520"/>
                      <a:pt x="1658" y="8520"/>
                    </a:cubicBezTo>
                    <a:cubicBezTo>
                      <a:pt x="1678" y="8520"/>
                      <a:pt x="1695" y="8520"/>
                      <a:pt x="1715" y="8520"/>
                    </a:cubicBezTo>
                    <a:cubicBezTo>
                      <a:pt x="2028" y="8520"/>
                      <a:pt x="2028" y="8520"/>
                      <a:pt x="2028" y="8520"/>
                    </a:cubicBezTo>
                    <a:lnTo>
                      <a:pt x="2028" y="8612"/>
                    </a:lnTo>
                    <a:moveTo>
                      <a:pt x="1272" y="8575"/>
                    </a:moveTo>
                    <a:lnTo>
                      <a:pt x="1272" y="8575"/>
                    </a:lnTo>
                    <a:cubicBezTo>
                      <a:pt x="1161" y="8538"/>
                      <a:pt x="1031" y="8483"/>
                      <a:pt x="922" y="8428"/>
                    </a:cubicBezTo>
                    <a:cubicBezTo>
                      <a:pt x="959" y="8336"/>
                      <a:pt x="959" y="8336"/>
                      <a:pt x="959" y="8336"/>
                    </a:cubicBezTo>
                    <a:cubicBezTo>
                      <a:pt x="1069" y="8391"/>
                      <a:pt x="1180" y="8428"/>
                      <a:pt x="1309" y="8465"/>
                    </a:cubicBezTo>
                    <a:lnTo>
                      <a:pt x="1272" y="8575"/>
                    </a:lnTo>
                    <a:moveTo>
                      <a:pt x="589" y="8224"/>
                    </a:moveTo>
                    <a:lnTo>
                      <a:pt x="589" y="8224"/>
                    </a:lnTo>
                    <a:cubicBezTo>
                      <a:pt x="497" y="8132"/>
                      <a:pt x="405" y="8040"/>
                      <a:pt x="331" y="7948"/>
                    </a:cubicBezTo>
                    <a:cubicBezTo>
                      <a:pt x="405" y="7874"/>
                      <a:pt x="405" y="7874"/>
                      <a:pt x="405" y="7874"/>
                    </a:cubicBezTo>
                    <a:cubicBezTo>
                      <a:pt x="479" y="7966"/>
                      <a:pt x="571" y="8058"/>
                      <a:pt x="663" y="8132"/>
                    </a:cubicBezTo>
                    <a:lnTo>
                      <a:pt x="589" y="8224"/>
                    </a:lnTo>
                    <a:moveTo>
                      <a:pt x="129" y="7615"/>
                    </a:moveTo>
                    <a:lnTo>
                      <a:pt x="129" y="7615"/>
                    </a:lnTo>
                    <a:cubicBezTo>
                      <a:pt x="74" y="7488"/>
                      <a:pt x="37" y="7377"/>
                      <a:pt x="17" y="7247"/>
                    </a:cubicBezTo>
                    <a:cubicBezTo>
                      <a:pt x="129" y="7230"/>
                      <a:pt x="129" y="7230"/>
                      <a:pt x="129" y="7230"/>
                    </a:cubicBezTo>
                    <a:cubicBezTo>
                      <a:pt x="146" y="7339"/>
                      <a:pt x="184" y="7469"/>
                      <a:pt x="239" y="7580"/>
                    </a:cubicBezTo>
                    <a:lnTo>
                      <a:pt x="129" y="7615"/>
                    </a:lnTo>
                    <a:moveTo>
                      <a:pt x="109" y="6860"/>
                    </a:moveTo>
                    <a:lnTo>
                      <a:pt x="109" y="6860"/>
                    </a:lnTo>
                    <a:cubicBezTo>
                      <a:pt x="0" y="6860"/>
                      <a:pt x="0" y="6860"/>
                      <a:pt x="0" y="6860"/>
                    </a:cubicBezTo>
                    <a:cubicBezTo>
                      <a:pt x="0" y="6491"/>
                      <a:pt x="0" y="6491"/>
                      <a:pt x="0" y="6491"/>
                    </a:cubicBezTo>
                    <a:cubicBezTo>
                      <a:pt x="109" y="6491"/>
                      <a:pt x="109" y="6491"/>
                      <a:pt x="109" y="6491"/>
                    </a:cubicBezTo>
                    <a:lnTo>
                      <a:pt x="109" y="6860"/>
                    </a:lnTo>
                    <a:moveTo>
                      <a:pt x="109" y="6123"/>
                    </a:moveTo>
                    <a:lnTo>
                      <a:pt x="109" y="6123"/>
                    </a:lnTo>
                    <a:cubicBezTo>
                      <a:pt x="0" y="6123"/>
                      <a:pt x="0" y="6123"/>
                      <a:pt x="0" y="6123"/>
                    </a:cubicBezTo>
                    <a:cubicBezTo>
                      <a:pt x="0" y="5736"/>
                      <a:pt x="0" y="5736"/>
                      <a:pt x="0" y="5736"/>
                    </a:cubicBezTo>
                    <a:cubicBezTo>
                      <a:pt x="109" y="5736"/>
                      <a:pt x="109" y="5736"/>
                      <a:pt x="109" y="5736"/>
                    </a:cubicBezTo>
                    <a:lnTo>
                      <a:pt x="109" y="6123"/>
                    </a:lnTo>
                    <a:moveTo>
                      <a:pt x="109" y="5367"/>
                    </a:moveTo>
                    <a:lnTo>
                      <a:pt x="109" y="5367"/>
                    </a:lnTo>
                    <a:cubicBezTo>
                      <a:pt x="0" y="5367"/>
                      <a:pt x="0" y="5367"/>
                      <a:pt x="0" y="5367"/>
                    </a:cubicBezTo>
                    <a:cubicBezTo>
                      <a:pt x="0" y="4997"/>
                      <a:pt x="0" y="4997"/>
                      <a:pt x="0" y="4997"/>
                    </a:cubicBezTo>
                    <a:cubicBezTo>
                      <a:pt x="109" y="4997"/>
                      <a:pt x="109" y="4997"/>
                      <a:pt x="109" y="4997"/>
                    </a:cubicBezTo>
                    <a:lnTo>
                      <a:pt x="109" y="5367"/>
                    </a:lnTo>
                    <a:moveTo>
                      <a:pt x="109" y="4629"/>
                    </a:moveTo>
                    <a:lnTo>
                      <a:pt x="109" y="4629"/>
                    </a:lnTo>
                    <a:cubicBezTo>
                      <a:pt x="0" y="4629"/>
                      <a:pt x="0" y="4629"/>
                      <a:pt x="0" y="4629"/>
                    </a:cubicBezTo>
                    <a:cubicBezTo>
                      <a:pt x="0" y="4242"/>
                      <a:pt x="0" y="4242"/>
                      <a:pt x="0" y="4242"/>
                    </a:cubicBezTo>
                    <a:cubicBezTo>
                      <a:pt x="109" y="4242"/>
                      <a:pt x="109" y="4242"/>
                      <a:pt x="109" y="4242"/>
                    </a:cubicBezTo>
                    <a:lnTo>
                      <a:pt x="109" y="4629"/>
                    </a:lnTo>
                    <a:moveTo>
                      <a:pt x="109" y="3873"/>
                    </a:moveTo>
                    <a:lnTo>
                      <a:pt x="109" y="3873"/>
                    </a:lnTo>
                    <a:cubicBezTo>
                      <a:pt x="0" y="3873"/>
                      <a:pt x="0" y="3873"/>
                      <a:pt x="0" y="3873"/>
                    </a:cubicBezTo>
                    <a:cubicBezTo>
                      <a:pt x="0" y="3503"/>
                      <a:pt x="0" y="3503"/>
                      <a:pt x="0" y="3503"/>
                    </a:cubicBezTo>
                    <a:cubicBezTo>
                      <a:pt x="109" y="3503"/>
                      <a:pt x="109" y="3503"/>
                      <a:pt x="109" y="3503"/>
                    </a:cubicBezTo>
                    <a:lnTo>
                      <a:pt x="109" y="3873"/>
                    </a:lnTo>
                    <a:moveTo>
                      <a:pt x="109" y="3135"/>
                    </a:moveTo>
                    <a:lnTo>
                      <a:pt x="109" y="3135"/>
                    </a:lnTo>
                    <a:cubicBezTo>
                      <a:pt x="0" y="3135"/>
                      <a:pt x="0" y="3135"/>
                      <a:pt x="0" y="3135"/>
                    </a:cubicBezTo>
                    <a:cubicBezTo>
                      <a:pt x="0" y="2748"/>
                      <a:pt x="0" y="2748"/>
                      <a:pt x="0" y="2748"/>
                    </a:cubicBezTo>
                    <a:cubicBezTo>
                      <a:pt x="109" y="2748"/>
                      <a:pt x="109" y="2748"/>
                      <a:pt x="109" y="2748"/>
                    </a:cubicBezTo>
                    <a:lnTo>
                      <a:pt x="109" y="3135"/>
                    </a:lnTo>
                    <a:moveTo>
                      <a:pt x="109" y="2379"/>
                    </a:moveTo>
                    <a:lnTo>
                      <a:pt x="109" y="2379"/>
                    </a:lnTo>
                    <a:cubicBezTo>
                      <a:pt x="0" y="2379"/>
                      <a:pt x="0" y="2379"/>
                      <a:pt x="0" y="2379"/>
                    </a:cubicBezTo>
                    <a:cubicBezTo>
                      <a:pt x="0" y="2011"/>
                      <a:pt x="0" y="2011"/>
                      <a:pt x="0" y="2011"/>
                    </a:cubicBezTo>
                    <a:cubicBezTo>
                      <a:pt x="109" y="2011"/>
                      <a:pt x="109" y="2011"/>
                      <a:pt x="109" y="2011"/>
                    </a:cubicBezTo>
                    <a:lnTo>
                      <a:pt x="109" y="2379"/>
                    </a:lnTo>
                    <a:moveTo>
                      <a:pt x="109" y="1641"/>
                    </a:moveTo>
                    <a:lnTo>
                      <a:pt x="109" y="1641"/>
                    </a:lnTo>
                    <a:cubicBezTo>
                      <a:pt x="0" y="1641"/>
                      <a:pt x="0" y="1641"/>
                      <a:pt x="0" y="1641"/>
                    </a:cubicBezTo>
                    <a:cubicBezTo>
                      <a:pt x="0" y="1624"/>
                      <a:pt x="0" y="1624"/>
                      <a:pt x="0" y="1624"/>
                    </a:cubicBezTo>
                    <a:cubicBezTo>
                      <a:pt x="0" y="1494"/>
                      <a:pt x="17" y="1365"/>
                      <a:pt x="54" y="1255"/>
                    </a:cubicBezTo>
                    <a:cubicBezTo>
                      <a:pt x="146" y="1273"/>
                      <a:pt x="146" y="1273"/>
                      <a:pt x="146" y="1273"/>
                    </a:cubicBezTo>
                    <a:cubicBezTo>
                      <a:pt x="129" y="1385"/>
                      <a:pt x="109" y="1494"/>
                      <a:pt x="109" y="1624"/>
                    </a:cubicBezTo>
                    <a:lnTo>
                      <a:pt x="109" y="1641"/>
                    </a:lnTo>
                    <a:moveTo>
                      <a:pt x="276" y="942"/>
                    </a:moveTo>
                    <a:lnTo>
                      <a:pt x="276" y="942"/>
                    </a:lnTo>
                    <a:cubicBezTo>
                      <a:pt x="184" y="885"/>
                      <a:pt x="184" y="885"/>
                      <a:pt x="184" y="885"/>
                    </a:cubicBezTo>
                    <a:cubicBezTo>
                      <a:pt x="239" y="776"/>
                      <a:pt x="313" y="684"/>
                      <a:pt x="405" y="572"/>
                    </a:cubicBezTo>
                    <a:cubicBezTo>
                      <a:pt x="479" y="647"/>
                      <a:pt x="479" y="647"/>
                      <a:pt x="479" y="647"/>
                    </a:cubicBezTo>
                    <a:cubicBezTo>
                      <a:pt x="405" y="739"/>
                      <a:pt x="331" y="831"/>
                      <a:pt x="276" y="942"/>
                    </a:cubicBezTo>
                    <a:moveTo>
                      <a:pt x="755" y="408"/>
                    </a:moveTo>
                    <a:lnTo>
                      <a:pt x="755" y="408"/>
                    </a:lnTo>
                    <a:cubicBezTo>
                      <a:pt x="681" y="314"/>
                      <a:pt x="681" y="314"/>
                      <a:pt x="681" y="314"/>
                    </a:cubicBezTo>
                    <a:cubicBezTo>
                      <a:pt x="793" y="241"/>
                      <a:pt x="902" y="186"/>
                      <a:pt x="1031" y="130"/>
                    </a:cubicBezTo>
                    <a:cubicBezTo>
                      <a:pt x="1069" y="222"/>
                      <a:pt x="1069" y="222"/>
                      <a:pt x="1069" y="222"/>
                    </a:cubicBezTo>
                    <a:cubicBezTo>
                      <a:pt x="959" y="278"/>
                      <a:pt x="847" y="333"/>
                      <a:pt x="755" y="408"/>
                    </a:cubicBezTo>
                    <a:moveTo>
                      <a:pt x="1419" y="130"/>
                    </a:moveTo>
                    <a:lnTo>
                      <a:pt x="1419" y="130"/>
                    </a:lnTo>
                    <a:cubicBezTo>
                      <a:pt x="1401" y="20"/>
                      <a:pt x="1401" y="20"/>
                      <a:pt x="1401" y="20"/>
                    </a:cubicBezTo>
                    <a:cubicBezTo>
                      <a:pt x="1493" y="0"/>
                      <a:pt x="1603" y="0"/>
                      <a:pt x="1715" y="0"/>
                    </a:cubicBezTo>
                    <a:lnTo>
                      <a:pt x="1715" y="0"/>
                    </a:lnTo>
                    <a:cubicBezTo>
                      <a:pt x="1770" y="0"/>
                      <a:pt x="1770" y="0"/>
                      <a:pt x="1770" y="0"/>
                    </a:cubicBezTo>
                    <a:cubicBezTo>
                      <a:pt x="1770" y="92"/>
                      <a:pt x="1770" y="92"/>
                      <a:pt x="1770" y="92"/>
                    </a:cubicBezTo>
                    <a:cubicBezTo>
                      <a:pt x="1715" y="92"/>
                      <a:pt x="1715" y="92"/>
                      <a:pt x="1715" y="92"/>
                    </a:cubicBezTo>
                    <a:lnTo>
                      <a:pt x="1715" y="92"/>
                    </a:lnTo>
                    <a:cubicBezTo>
                      <a:pt x="1603" y="92"/>
                      <a:pt x="1511" y="112"/>
                      <a:pt x="1419" y="13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148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"/>
          <p:cNvSpPr txBox="1">
            <a:spLocks noGrp="1"/>
          </p:cNvSpPr>
          <p:nvPr>
            <p:ph type="subTitle" idx="1"/>
          </p:nvPr>
        </p:nvSpPr>
        <p:spPr>
          <a:xfrm>
            <a:off x="1000784" y="2697533"/>
            <a:ext cx="3289200" cy="11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2"/>
          </p:nvPr>
        </p:nvSpPr>
        <p:spPr>
          <a:xfrm>
            <a:off x="4451388" y="2697533"/>
            <a:ext cx="3289200" cy="11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7"/>
          <p:cNvSpPr txBox="1">
            <a:spLocks noGrp="1"/>
          </p:cNvSpPr>
          <p:nvPr>
            <p:ph type="subTitle" idx="3"/>
          </p:nvPr>
        </p:nvSpPr>
        <p:spPr>
          <a:xfrm>
            <a:off x="1000784" y="5015133"/>
            <a:ext cx="3289200" cy="11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7"/>
          <p:cNvSpPr txBox="1">
            <a:spLocks noGrp="1"/>
          </p:cNvSpPr>
          <p:nvPr>
            <p:ph type="subTitle" idx="4"/>
          </p:nvPr>
        </p:nvSpPr>
        <p:spPr>
          <a:xfrm>
            <a:off x="4451388" y="5024267"/>
            <a:ext cx="3289200" cy="11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7"/>
          <p:cNvSpPr txBox="1">
            <a:spLocks noGrp="1"/>
          </p:cNvSpPr>
          <p:nvPr>
            <p:ph type="subTitle" idx="5"/>
          </p:nvPr>
        </p:nvSpPr>
        <p:spPr>
          <a:xfrm>
            <a:off x="7902001" y="2697533"/>
            <a:ext cx="3289200" cy="11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7"/>
          <p:cNvSpPr txBox="1">
            <a:spLocks noGrp="1"/>
          </p:cNvSpPr>
          <p:nvPr>
            <p:ph type="subTitle" idx="6"/>
          </p:nvPr>
        </p:nvSpPr>
        <p:spPr>
          <a:xfrm>
            <a:off x="7902001" y="5015133"/>
            <a:ext cx="3289200" cy="11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7"/>
          <p:cNvSpPr txBox="1">
            <a:spLocks noGrp="1"/>
          </p:cNvSpPr>
          <p:nvPr>
            <p:ph type="subTitle" idx="7"/>
          </p:nvPr>
        </p:nvSpPr>
        <p:spPr>
          <a:xfrm>
            <a:off x="1000784" y="1763467"/>
            <a:ext cx="3289200" cy="934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reahvihear"/>
                <a:ea typeface="Preahvihear"/>
                <a:cs typeface="Preahvihear"/>
                <a:sym typeface="Preahvihe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1" name="Google Shape;321;p17"/>
          <p:cNvSpPr txBox="1">
            <a:spLocks noGrp="1"/>
          </p:cNvSpPr>
          <p:nvPr>
            <p:ph type="subTitle" idx="8"/>
          </p:nvPr>
        </p:nvSpPr>
        <p:spPr>
          <a:xfrm>
            <a:off x="4451393" y="1763467"/>
            <a:ext cx="3289200" cy="934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reahvihear"/>
                <a:ea typeface="Preahvihear"/>
                <a:cs typeface="Preahvihear"/>
                <a:sym typeface="Preahvihe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2" name="Google Shape;322;p17"/>
          <p:cNvSpPr txBox="1">
            <a:spLocks noGrp="1"/>
          </p:cNvSpPr>
          <p:nvPr>
            <p:ph type="subTitle" idx="9"/>
          </p:nvPr>
        </p:nvSpPr>
        <p:spPr>
          <a:xfrm>
            <a:off x="7902003" y="1763467"/>
            <a:ext cx="3289200" cy="934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reahvihear"/>
                <a:ea typeface="Preahvihear"/>
                <a:cs typeface="Preahvihear"/>
                <a:sym typeface="Preahvihe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3" name="Google Shape;323;p17"/>
          <p:cNvSpPr txBox="1">
            <a:spLocks noGrp="1"/>
          </p:cNvSpPr>
          <p:nvPr>
            <p:ph type="subTitle" idx="13"/>
          </p:nvPr>
        </p:nvSpPr>
        <p:spPr>
          <a:xfrm>
            <a:off x="1000784" y="4081433"/>
            <a:ext cx="3289200" cy="934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reahvihear"/>
                <a:ea typeface="Preahvihear"/>
                <a:cs typeface="Preahvihear"/>
                <a:sym typeface="Preahvihe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4" name="Google Shape;324;p17"/>
          <p:cNvSpPr txBox="1">
            <a:spLocks noGrp="1"/>
          </p:cNvSpPr>
          <p:nvPr>
            <p:ph type="subTitle" idx="14"/>
          </p:nvPr>
        </p:nvSpPr>
        <p:spPr>
          <a:xfrm>
            <a:off x="4451393" y="4081233"/>
            <a:ext cx="3289200" cy="934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reahvihear"/>
                <a:ea typeface="Preahvihear"/>
                <a:cs typeface="Preahvihear"/>
                <a:sym typeface="Preahvihe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5" name="Google Shape;325;p17"/>
          <p:cNvSpPr txBox="1">
            <a:spLocks noGrp="1"/>
          </p:cNvSpPr>
          <p:nvPr>
            <p:ph type="subTitle" idx="15"/>
          </p:nvPr>
        </p:nvSpPr>
        <p:spPr>
          <a:xfrm>
            <a:off x="7902003" y="4081233"/>
            <a:ext cx="3289200" cy="934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reahvihear"/>
                <a:ea typeface="Preahvihear"/>
                <a:cs typeface="Preahvihear"/>
                <a:sym typeface="Preahvihe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26" name="Google Shape;326;p17"/>
          <p:cNvGrpSpPr/>
          <p:nvPr/>
        </p:nvGrpSpPr>
        <p:grpSpPr>
          <a:xfrm>
            <a:off x="11324386" y="-40326"/>
            <a:ext cx="933297" cy="902865"/>
            <a:chOff x="8493289" y="-20160"/>
            <a:chExt cx="699973" cy="677149"/>
          </a:xfrm>
        </p:grpSpPr>
        <p:sp>
          <p:nvSpPr>
            <p:cNvPr id="327" name="Google Shape;327;p17"/>
            <p:cNvSpPr/>
            <p:nvPr/>
          </p:nvSpPr>
          <p:spPr>
            <a:xfrm rot="-5400000">
              <a:off x="8517535" y="-31776"/>
              <a:ext cx="664111" cy="687343"/>
            </a:xfrm>
            <a:custGeom>
              <a:avLst/>
              <a:gdLst/>
              <a:ahLst/>
              <a:cxnLst/>
              <a:rect l="l" t="t" r="r" b="b"/>
              <a:pathLst>
                <a:path w="1630" h="1687" extrusionOk="0">
                  <a:moveTo>
                    <a:pt x="1630" y="0"/>
                  </a:moveTo>
                  <a:lnTo>
                    <a:pt x="1630" y="0"/>
                  </a:lnTo>
                  <a:cubicBezTo>
                    <a:pt x="1619" y="739"/>
                    <a:pt x="1619" y="739"/>
                    <a:pt x="1619" y="739"/>
                  </a:cubicBezTo>
                  <a:cubicBezTo>
                    <a:pt x="1609" y="1219"/>
                    <a:pt x="1609" y="1219"/>
                    <a:pt x="1609" y="1219"/>
                  </a:cubicBezTo>
                  <a:cubicBezTo>
                    <a:pt x="1578" y="1219"/>
                    <a:pt x="1505" y="1229"/>
                    <a:pt x="1442" y="1260"/>
                  </a:cubicBezTo>
                  <a:cubicBezTo>
                    <a:pt x="1411" y="1271"/>
                    <a:pt x="1349" y="1302"/>
                    <a:pt x="1286" y="1364"/>
                  </a:cubicBezTo>
                  <a:cubicBezTo>
                    <a:pt x="1182" y="1489"/>
                    <a:pt x="1182" y="1635"/>
                    <a:pt x="1182" y="1677"/>
                  </a:cubicBezTo>
                  <a:cubicBezTo>
                    <a:pt x="786" y="1677"/>
                    <a:pt x="390" y="1677"/>
                    <a:pt x="5" y="1687"/>
                  </a:cubicBezTo>
                  <a:cubicBezTo>
                    <a:pt x="-6" y="1562"/>
                    <a:pt x="-6" y="1333"/>
                    <a:pt x="78" y="1083"/>
                  </a:cubicBezTo>
                  <a:cubicBezTo>
                    <a:pt x="140" y="896"/>
                    <a:pt x="234" y="698"/>
                    <a:pt x="411" y="510"/>
                  </a:cubicBezTo>
                  <a:cubicBezTo>
                    <a:pt x="869" y="10"/>
                    <a:pt x="1463" y="0"/>
                    <a:pt x="1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7"/>
            <p:cNvSpPr/>
            <p:nvPr/>
          </p:nvSpPr>
          <p:spPr>
            <a:xfrm rot="-5400000">
              <a:off x="8504701" y="-31572"/>
              <a:ext cx="677149" cy="699973"/>
            </a:xfrm>
            <a:custGeom>
              <a:avLst/>
              <a:gdLst/>
              <a:ahLst/>
              <a:cxnLst/>
              <a:rect l="l" t="t" r="r" b="b"/>
              <a:pathLst>
                <a:path w="1662" h="1718" extrusionOk="0">
                  <a:moveTo>
                    <a:pt x="6" y="1718"/>
                  </a:moveTo>
                  <a:lnTo>
                    <a:pt x="6" y="1718"/>
                  </a:lnTo>
                  <a:cubicBezTo>
                    <a:pt x="-15" y="1510"/>
                    <a:pt x="-5" y="979"/>
                    <a:pt x="422" y="520"/>
                  </a:cubicBezTo>
                  <a:cubicBezTo>
                    <a:pt x="881" y="10"/>
                    <a:pt x="1495" y="0"/>
                    <a:pt x="1662" y="0"/>
                  </a:cubicBezTo>
                  <a:cubicBezTo>
                    <a:pt x="1662" y="62"/>
                    <a:pt x="1662" y="62"/>
                    <a:pt x="1662" y="62"/>
                  </a:cubicBezTo>
                  <a:cubicBezTo>
                    <a:pt x="1495" y="62"/>
                    <a:pt x="912" y="72"/>
                    <a:pt x="464" y="562"/>
                  </a:cubicBezTo>
                  <a:cubicBezTo>
                    <a:pt x="58" y="1000"/>
                    <a:pt x="47" y="1510"/>
                    <a:pt x="68" y="1718"/>
                  </a:cubicBezTo>
                  <a:lnTo>
                    <a:pt x="6" y="171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7"/>
            <p:cNvSpPr/>
            <p:nvPr/>
          </p:nvSpPr>
          <p:spPr>
            <a:xfrm rot="-5400000">
              <a:off x="8997696" y="-16495"/>
              <a:ext cx="186603" cy="196384"/>
            </a:xfrm>
            <a:custGeom>
              <a:avLst/>
              <a:gdLst/>
              <a:ahLst/>
              <a:cxnLst/>
              <a:rect l="l" t="t" r="r" b="b"/>
              <a:pathLst>
                <a:path w="458" h="482" extrusionOk="0">
                  <a:moveTo>
                    <a:pt x="0" y="482"/>
                  </a:moveTo>
                  <a:lnTo>
                    <a:pt x="0" y="482"/>
                  </a:lnTo>
                  <a:cubicBezTo>
                    <a:pt x="0" y="419"/>
                    <a:pt x="0" y="274"/>
                    <a:pt x="114" y="149"/>
                  </a:cubicBezTo>
                  <a:cubicBezTo>
                    <a:pt x="166" y="86"/>
                    <a:pt x="229" y="55"/>
                    <a:pt x="271" y="34"/>
                  </a:cubicBezTo>
                  <a:cubicBezTo>
                    <a:pt x="333" y="13"/>
                    <a:pt x="396" y="-8"/>
                    <a:pt x="458" y="3"/>
                  </a:cubicBezTo>
                  <a:cubicBezTo>
                    <a:pt x="458" y="55"/>
                    <a:pt x="458" y="55"/>
                    <a:pt x="458" y="55"/>
                  </a:cubicBezTo>
                  <a:cubicBezTo>
                    <a:pt x="406" y="55"/>
                    <a:pt x="343" y="65"/>
                    <a:pt x="302" y="86"/>
                  </a:cubicBezTo>
                  <a:cubicBezTo>
                    <a:pt x="271" y="107"/>
                    <a:pt x="208" y="138"/>
                    <a:pt x="156" y="190"/>
                  </a:cubicBezTo>
                  <a:cubicBezTo>
                    <a:pt x="62" y="294"/>
                    <a:pt x="62" y="430"/>
                    <a:pt x="62" y="482"/>
                  </a:cubicBezTo>
                  <a:lnTo>
                    <a:pt x="0" y="48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7"/>
            <p:cNvSpPr/>
            <p:nvPr/>
          </p:nvSpPr>
          <p:spPr>
            <a:xfrm rot="-5400000">
              <a:off x="8718196" y="9580"/>
              <a:ext cx="436765" cy="386248"/>
            </a:xfrm>
            <a:custGeom>
              <a:avLst/>
              <a:gdLst/>
              <a:ahLst/>
              <a:cxnLst/>
              <a:rect l="l" t="t" r="r" b="b"/>
              <a:pathLst>
                <a:path w="1072" h="948" extrusionOk="0">
                  <a:moveTo>
                    <a:pt x="52" y="948"/>
                  </a:moveTo>
                  <a:lnTo>
                    <a:pt x="52" y="948"/>
                  </a:lnTo>
                  <a:cubicBezTo>
                    <a:pt x="0" y="938"/>
                    <a:pt x="0" y="938"/>
                    <a:pt x="0" y="938"/>
                  </a:cubicBezTo>
                  <a:cubicBezTo>
                    <a:pt x="10" y="865"/>
                    <a:pt x="31" y="792"/>
                    <a:pt x="52" y="729"/>
                  </a:cubicBezTo>
                  <a:cubicBezTo>
                    <a:pt x="114" y="750"/>
                    <a:pt x="114" y="750"/>
                    <a:pt x="114" y="750"/>
                  </a:cubicBezTo>
                  <a:cubicBezTo>
                    <a:pt x="83" y="813"/>
                    <a:pt x="72" y="886"/>
                    <a:pt x="52" y="948"/>
                  </a:cubicBezTo>
                  <a:moveTo>
                    <a:pt x="197" y="563"/>
                  </a:moveTo>
                  <a:lnTo>
                    <a:pt x="197" y="563"/>
                  </a:lnTo>
                  <a:cubicBezTo>
                    <a:pt x="145" y="531"/>
                    <a:pt x="145" y="531"/>
                    <a:pt x="145" y="531"/>
                  </a:cubicBezTo>
                  <a:cubicBezTo>
                    <a:pt x="187" y="469"/>
                    <a:pt x="229" y="406"/>
                    <a:pt x="281" y="354"/>
                  </a:cubicBezTo>
                  <a:cubicBezTo>
                    <a:pt x="333" y="396"/>
                    <a:pt x="333" y="396"/>
                    <a:pt x="333" y="396"/>
                  </a:cubicBezTo>
                  <a:cubicBezTo>
                    <a:pt x="281" y="448"/>
                    <a:pt x="239" y="500"/>
                    <a:pt x="197" y="563"/>
                  </a:cubicBezTo>
                  <a:moveTo>
                    <a:pt x="489" y="261"/>
                  </a:moveTo>
                  <a:lnTo>
                    <a:pt x="489" y="261"/>
                  </a:lnTo>
                  <a:cubicBezTo>
                    <a:pt x="447" y="208"/>
                    <a:pt x="447" y="208"/>
                    <a:pt x="447" y="208"/>
                  </a:cubicBezTo>
                  <a:cubicBezTo>
                    <a:pt x="510" y="167"/>
                    <a:pt x="572" y="125"/>
                    <a:pt x="635" y="104"/>
                  </a:cubicBezTo>
                  <a:cubicBezTo>
                    <a:pt x="666" y="156"/>
                    <a:pt x="666" y="156"/>
                    <a:pt x="666" y="156"/>
                  </a:cubicBezTo>
                  <a:cubicBezTo>
                    <a:pt x="604" y="188"/>
                    <a:pt x="541" y="219"/>
                    <a:pt x="489" y="261"/>
                  </a:cubicBezTo>
                  <a:moveTo>
                    <a:pt x="864" y="83"/>
                  </a:moveTo>
                  <a:lnTo>
                    <a:pt x="864" y="83"/>
                  </a:lnTo>
                  <a:cubicBezTo>
                    <a:pt x="843" y="31"/>
                    <a:pt x="843" y="31"/>
                    <a:pt x="843" y="31"/>
                  </a:cubicBezTo>
                  <a:cubicBezTo>
                    <a:pt x="916" y="11"/>
                    <a:pt x="989" y="0"/>
                    <a:pt x="1062" y="0"/>
                  </a:cubicBezTo>
                  <a:cubicBezTo>
                    <a:pt x="1072" y="63"/>
                    <a:pt x="1072" y="63"/>
                    <a:pt x="1072" y="63"/>
                  </a:cubicBezTo>
                  <a:cubicBezTo>
                    <a:pt x="1000" y="63"/>
                    <a:pt x="927" y="73"/>
                    <a:pt x="864" y="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1" name="Google Shape;331;p17"/>
          <p:cNvSpPr/>
          <p:nvPr/>
        </p:nvSpPr>
        <p:spPr>
          <a:xfrm rot="-1094586">
            <a:off x="11427414" y="909409"/>
            <a:ext cx="415775" cy="724851"/>
          </a:xfrm>
          <a:custGeom>
            <a:avLst/>
            <a:gdLst/>
            <a:ahLst/>
            <a:cxnLst/>
            <a:rect l="l" t="t" r="r" b="b"/>
            <a:pathLst>
              <a:path w="904" h="1576" extrusionOk="0">
                <a:moveTo>
                  <a:pt x="904" y="758"/>
                </a:moveTo>
                <a:lnTo>
                  <a:pt x="904" y="758"/>
                </a:lnTo>
                <a:cubicBezTo>
                  <a:pt x="904" y="758"/>
                  <a:pt x="762" y="751"/>
                  <a:pt x="654" y="819"/>
                </a:cubicBezTo>
                <a:cubicBezTo>
                  <a:pt x="628" y="803"/>
                  <a:pt x="595" y="786"/>
                  <a:pt x="553" y="774"/>
                </a:cubicBezTo>
                <a:cubicBezTo>
                  <a:pt x="502" y="758"/>
                  <a:pt x="458" y="752"/>
                  <a:pt x="424" y="751"/>
                </a:cubicBezTo>
                <a:cubicBezTo>
                  <a:pt x="451" y="501"/>
                  <a:pt x="478" y="250"/>
                  <a:pt x="505" y="0"/>
                </a:cubicBezTo>
                <a:cubicBezTo>
                  <a:pt x="505" y="0"/>
                  <a:pt x="214" y="365"/>
                  <a:pt x="248" y="771"/>
                </a:cubicBezTo>
                <a:cubicBezTo>
                  <a:pt x="180" y="766"/>
                  <a:pt x="123" y="803"/>
                  <a:pt x="113" y="845"/>
                </a:cubicBezTo>
                <a:cubicBezTo>
                  <a:pt x="75" y="857"/>
                  <a:pt x="38" y="868"/>
                  <a:pt x="0" y="879"/>
                </a:cubicBezTo>
                <a:cubicBezTo>
                  <a:pt x="40" y="886"/>
                  <a:pt x="81" y="893"/>
                  <a:pt x="121" y="900"/>
                </a:cubicBezTo>
                <a:lnTo>
                  <a:pt x="121" y="900"/>
                </a:lnTo>
                <a:cubicBezTo>
                  <a:pt x="139" y="939"/>
                  <a:pt x="182" y="977"/>
                  <a:pt x="245" y="981"/>
                </a:cubicBezTo>
                <a:cubicBezTo>
                  <a:pt x="257" y="1049"/>
                  <a:pt x="281" y="1130"/>
                  <a:pt x="315" y="1220"/>
                </a:cubicBezTo>
                <a:cubicBezTo>
                  <a:pt x="364" y="1349"/>
                  <a:pt x="441" y="1499"/>
                  <a:pt x="553" y="1576"/>
                </a:cubicBezTo>
                <a:cubicBezTo>
                  <a:pt x="431" y="960"/>
                  <a:pt x="431" y="960"/>
                  <a:pt x="431" y="960"/>
                </a:cubicBezTo>
                <a:cubicBezTo>
                  <a:pt x="431" y="960"/>
                  <a:pt x="566" y="953"/>
                  <a:pt x="654" y="873"/>
                </a:cubicBezTo>
                <a:cubicBezTo>
                  <a:pt x="654" y="873"/>
                  <a:pt x="803" y="960"/>
                  <a:pt x="870" y="960"/>
                </a:cubicBezTo>
                <a:cubicBezTo>
                  <a:pt x="715" y="853"/>
                  <a:pt x="715" y="853"/>
                  <a:pt x="715" y="853"/>
                </a:cubicBezTo>
                <a:lnTo>
                  <a:pt x="904" y="75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2" name="Google Shape;332;p17"/>
          <p:cNvGrpSpPr/>
          <p:nvPr/>
        </p:nvGrpSpPr>
        <p:grpSpPr>
          <a:xfrm>
            <a:off x="75264" y="3812010"/>
            <a:ext cx="609225" cy="3046129"/>
            <a:chOff x="66525" y="2807750"/>
            <a:chExt cx="467150" cy="2335750"/>
          </a:xfrm>
        </p:grpSpPr>
        <p:sp>
          <p:nvSpPr>
            <p:cNvPr id="333" name="Google Shape;333;p17"/>
            <p:cNvSpPr/>
            <p:nvPr/>
          </p:nvSpPr>
          <p:spPr>
            <a:xfrm>
              <a:off x="284777" y="3414671"/>
              <a:ext cx="30645" cy="1588310"/>
            </a:xfrm>
            <a:custGeom>
              <a:avLst/>
              <a:gdLst/>
              <a:ahLst/>
              <a:cxnLst/>
              <a:rect l="l" t="t" r="r" b="b"/>
              <a:pathLst>
                <a:path w="41" h="2125" extrusionOk="0">
                  <a:moveTo>
                    <a:pt x="41" y="2125"/>
                  </a:moveTo>
                  <a:lnTo>
                    <a:pt x="0" y="2125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2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230214" y="4489490"/>
              <a:ext cx="147993" cy="513491"/>
            </a:xfrm>
            <a:custGeom>
              <a:avLst/>
              <a:gdLst/>
              <a:ahLst/>
              <a:cxnLst/>
              <a:rect l="l" t="t" r="r" b="b"/>
              <a:pathLst>
                <a:path w="198" h="687" extrusionOk="0">
                  <a:moveTo>
                    <a:pt x="198" y="687"/>
                  </a:moveTo>
                  <a:lnTo>
                    <a:pt x="0" y="687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68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89696" y="4987285"/>
              <a:ext cx="420809" cy="156215"/>
            </a:xfrm>
            <a:custGeom>
              <a:avLst/>
              <a:gdLst/>
              <a:ahLst/>
              <a:cxnLst/>
              <a:rect l="l" t="t" r="r" b="b"/>
              <a:pathLst>
                <a:path w="563" h="209" extrusionOk="0">
                  <a:moveTo>
                    <a:pt x="563" y="209"/>
                  </a:moveTo>
                  <a:lnTo>
                    <a:pt x="563" y="209"/>
                  </a:lnTo>
                  <a:cubicBezTo>
                    <a:pt x="11" y="209"/>
                    <a:pt x="11" y="209"/>
                    <a:pt x="11" y="209"/>
                  </a:cubicBezTo>
                  <a:cubicBezTo>
                    <a:pt x="11" y="209"/>
                    <a:pt x="0" y="209"/>
                    <a:pt x="0" y="198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0"/>
                  </a:lnTo>
                  <a:cubicBezTo>
                    <a:pt x="563" y="0"/>
                    <a:pt x="563" y="0"/>
                    <a:pt x="563" y="0"/>
                  </a:cubicBezTo>
                  <a:lnTo>
                    <a:pt x="563" y="11"/>
                  </a:lnTo>
                  <a:cubicBezTo>
                    <a:pt x="563" y="198"/>
                    <a:pt x="563" y="198"/>
                    <a:pt x="563" y="198"/>
                  </a:cubicBezTo>
                  <a:cubicBezTo>
                    <a:pt x="563" y="209"/>
                    <a:pt x="563" y="209"/>
                    <a:pt x="563" y="2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30225" rIns="90000" bIns="302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66525" y="2807750"/>
              <a:ext cx="467150" cy="926078"/>
            </a:xfrm>
            <a:custGeom>
              <a:avLst/>
              <a:gdLst/>
              <a:ahLst/>
              <a:cxnLst/>
              <a:rect l="l" t="t" r="r" b="b"/>
              <a:pathLst>
                <a:path w="625" h="1239" extrusionOk="0">
                  <a:moveTo>
                    <a:pt x="594" y="1239"/>
                  </a:moveTo>
                  <a:lnTo>
                    <a:pt x="594" y="1239"/>
                  </a:lnTo>
                  <a:cubicBezTo>
                    <a:pt x="42" y="1239"/>
                    <a:pt x="42" y="1239"/>
                    <a:pt x="42" y="1239"/>
                  </a:cubicBezTo>
                  <a:cubicBezTo>
                    <a:pt x="21" y="1239"/>
                    <a:pt x="0" y="1229"/>
                    <a:pt x="0" y="1197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0"/>
                    <a:pt x="21" y="0"/>
                    <a:pt x="42" y="0"/>
                  </a:cubicBezTo>
                  <a:cubicBezTo>
                    <a:pt x="594" y="0"/>
                    <a:pt x="594" y="0"/>
                    <a:pt x="594" y="0"/>
                  </a:cubicBezTo>
                  <a:cubicBezTo>
                    <a:pt x="615" y="0"/>
                    <a:pt x="625" y="20"/>
                    <a:pt x="625" y="41"/>
                  </a:cubicBezTo>
                  <a:cubicBezTo>
                    <a:pt x="625" y="1197"/>
                    <a:pt x="625" y="1197"/>
                    <a:pt x="625" y="1197"/>
                  </a:cubicBezTo>
                  <a:cubicBezTo>
                    <a:pt x="625" y="1229"/>
                    <a:pt x="615" y="1239"/>
                    <a:pt x="594" y="12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191347" y="2877262"/>
              <a:ext cx="225727" cy="225727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157"/>
                  </a:moveTo>
                  <a:lnTo>
                    <a:pt x="302" y="157"/>
                  </a:lnTo>
                  <a:cubicBezTo>
                    <a:pt x="302" y="240"/>
                    <a:pt x="229" y="302"/>
                    <a:pt x="146" y="302"/>
                  </a:cubicBezTo>
                  <a:cubicBezTo>
                    <a:pt x="62" y="302"/>
                    <a:pt x="0" y="240"/>
                    <a:pt x="0" y="157"/>
                  </a:cubicBezTo>
                  <a:cubicBezTo>
                    <a:pt x="0" y="73"/>
                    <a:pt x="62" y="0"/>
                    <a:pt x="146" y="0"/>
                  </a:cubicBezTo>
                  <a:cubicBezTo>
                    <a:pt x="229" y="0"/>
                    <a:pt x="302" y="73"/>
                    <a:pt x="302" y="1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191347" y="3150077"/>
              <a:ext cx="225727" cy="225727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156"/>
                  </a:moveTo>
                  <a:lnTo>
                    <a:pt x="302" y="156"/>
                  </a:lnTo>
                  <a:cubicBezTo>
                    <a:pt x="302" y="239"/>
                    <a:pt x="229" y="302"/>
                    <a:pt x="146" y="302"/>
                  </a:cubicBezTo>
                  <a:cubicBezTo>
                    <a:pt x="62" y="302"/>
                    <a:pt x="0" y="239"/>
                    <a:pt x="0" y="156"/>
                  </a:cubicBezTo>
                  <a:cubicBezTo>
                    <a:pt x="0" y="73"/>
                    <a:pt x="62" y="0"/>
                    <a:pt x="146" y="0"/>
                  </a:cubicBezTo>
                  <a:cubicBezTo>
                    <a:pt x="229" y="0"/>
                    <a:pt x="302" y="73"/>
                    <a:pt x="302" y="1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191347" y="3414671"/>
              <a:ext cx="225727" cy="225727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156"/>
                  </a:moveTo>
                  <a:lnTo>
                    <a:pt x="302" y="156"/>
                  </a:lnTo>
                  <a:cubicBezTo>
                    <a:pt x="302" y="240"/>
                    <a:pt x="229" y="302"/>
                    <a:pt x="146" y="302"/>
                  </a:cubicBezTo>
                  <a:cubicBezTo>
                    <a:pt x="62" y="302"/>
                    <a:pt x="0" y="240"/>
                    <a:pt x="0" y="156"/>
                  </a:cubicBezTo>
                  <a:cubicBezTo>
                    <a:pt x="0" y="73"/>
                    <a:pt x="62" y="0"/>
                    <a:pt x="146" y="0"/>
                  </a:cubicBezTo>
                  <a:cubicBezTo>
                    <a:pt x="229" y="0"/>
                    <a:pt x="302" y="73"/>
                    <a:pt x="302" y="1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230214" y="2898190"/>
              <a:ext cx="100904" cy="127065"/>
            </a:xfrm>
            <a:custGeom>
              <a:avLst/>
              <a:gdLst/>
              <a:ahLst/>
              <a:cxnLst/>
              <a:rect l="l" t="t" r="r" b="b"/>
              <a:pathLst>
                <a:path w="135" h="170" extrusionOk="0">
                  <a:moveTo>
                    <a:pt x="21" y="45"/>
                  </a:moveTo>
                  <a:lnTo>
                    <a:pt x="21" y="45"/>
                  </a:lnTo>
                  <a:cubicBezTo>
                    <a:pt x="-11" y="97"/>
                    <a:pt x="0" y="170"/>
                    <a:pt x="10" y="170"/>
                  </a:cubicBezTo>
                  <a:cubicBezTo>
                    <a:pt x="21" y="170"/>
                    <a:pt x="21" y="129"/>
                    <a:pt x="62" y="76"/>
                  </a:cubicBezTo>
                  <a:cubicBezTo>
                    <a:pt x="94" y="24"/>
                    <a:pt x="135" y="14"/>
                    <a:pt x="135" y="4"/>
                  </a:cubicBezTo>
                  <a:cubicBezTo>
                    <a:pt x="125" y="-7"/>
                    <a:pt x="52" y="4"/>
                    <a:pt x="21" y="45"/>
                  </a:cubicBezTo>
                  <a:close/>
                </a:path>
              </a:pathLst>
            </a:custGeom>
            <a:solidFill>
              <a:srgbClr val="F1EDE8">
                <a:alpha val="54720"/>
              </a:srgbClr>
            </a:solidFill>
            <a:ln>
              <a:noFill/>
            </a:ln>
          </p:spPr>
          <p:txBody>
            <a:bodyPr spcFirstLastPara="1" wrap="square" lIns="90000" tIns="16200" rIns="90000" bIns="16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230214" y="3181470"/>
              <a:ext cx="100904" cy="124075"/>
            </a:xfrm>
            <a:custGeom>
              <a:avLst/>
              <a:gdLst/>
              <a:ahLst/>
              <a:cxnLst/>
              <a:rect l="l" t="t" r="r" b="b"/>
              <a:pathLst>
                <a:path w="135" h="166" extrusionOk="0">
                  <a:moveTo>
                    <a:pt x="21" y="52"/>
                  </a:moveTo>
                  <a:lnTo>
                    <a:pt x="21" y="52"/>
                  </a:lnTo>
                  <a:cubicBezTo>
                    <a:pt x="-11" y="93"/>
                    <a:pt x="0" y="166"/>
                    <a:pt x="10" y="166"/>
                  </a:cubicBezTo>
                  <a:cubicBezTo>
                    <a:pt x="21" y="166"/>
                    <a:pt x="21" y="124"/>
                    <a:pt x="62" y="72"/>
                  </a:cubicBezTo>
                  <a:cubicBezTo>
                    <a:pt x="94" y="20"/>
                    <a:pt x="135" y="10"/>
                    <a:pt x="135" y="0"/>
                  </a:cubicBezTo>
                  <a:cubicBezTo>
                    <a:pt x="125" y="0"/>
                    <a:pt x="52" y="0"/>
                    <a:pt x="21" y="52"/>
                  </a:cubicBezTo>
                  <a:close/>
                </a:path>
              </a:pathLst>
            </a:custGeom>
            <a:solidFill>
              <a:srgbClr val="F1EDE8">
                <a:alpha val="54720"/>
              </a:srgbClr>
            </a:solidFill>
            <a:ln>
              <a:noFill/>
            </a:ln>
          </p:spPr>
          <p:txBody>
            <a:bodyPr spcFirstLastPara="1" wrap="square" lIns="90000" tIns="14750" rIns="90000" bIns="14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230214" y="3443074"/>
              <a:ext cx="100904" cy="127065"/>
            </a:xfrm>
            <a:custGeom>
              <a:avLst/>
              <a:gdLst/>
              <a:ahLst/>
              <a:cxnLst/>
              <a:rect l="l" t="t" r="r" b="b"/>
              <a:pathLst>
                <a:path w="135" h="170" extrusionOk="0">
                  <a:moveTo>
                    <a:pt x="21" y="56"/>
                  </a:moveTo>
                  <a:lnTo>
                    <a:pt x="21" y="56"/>
                  </a:lnTo>
                  <a:cubicBezTo>
                    <a:pt x="-11" y="97"/>
                    <a:pt x="0" y="170"/>
                    <a:pt x="10" y="170"/>
                  </a:cubicBezTo>
                  <a:cubicBezTo>
                    <a:pt x="21" y="170"/>
                    <a:pt x="21" y="129"/>
                    <a:pt x="62" y="77"/>
                  </a:cubicBezTo>
                  <a:cubicBezTo>
                    <a:pt x="94" y="24"/>
                    <a:pt x="135" y="14"/>
                    <a:pt x="135" y="4"/>
                  </a:cubicBezTo>
                  <a:cubicBezTo>
                    <a:pt x="125" y="-7"/>
                    <a:pt x="52" y="4"/>
                    <a:pt x="21" y="56"/>
                  </a:cubicBezTo>
                  <a:close/>
                </a:path>
              </a:pathLst>
            </a:custGeom>
            <a:solidFill>
              <a:srgbClr val="F1EDE8">
                <a:alpha val="54720"/>
              </a:srgbClr>
            </a:solidFill>
            <a:ln>
              <a:noFill/>
            </a:ln>
          </p:spPr>
          <p:txBody>
            <a:bodyPr spcFirstLastPara="1" wrap="square" lIns="90000" tIns="16200" rIns="90000" bIns="16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230214" y="4979810"/>
              <a:ext cx="147993" cy="15696"/>
            </a:xfrm>
            <a:custGeom>
              <a:avLst/>
              <a:gdLst/>
              <a:ahLst/>
              <a:cxnLst/>
              <a:rect l="l" t="t" r="r" b="b"/>
              <a:pathLst>
                <a:path w="198" h="21" extrusionOk="0">
                  <a:moveTo>
                    <a:pt x="198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66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20"/>
          <p:cNvGrpSpPr/>
          <p:nvPr/>
        </p:nvGrpSpPr>
        <p:grpSpPr>
          <a:xfrm flipH="1">
            <a:off x="10384821" y="-111197"/>
            <a:ext cx="2519743" cy="1903757"/>
            <a:chOff x="-612410" y="-305263"/>
            <a:chExt cx="1889807" cy="1427818"/>
          </a:xfrm>
        </p:grpSpPr>
        <p:sp>
          <p:nvSpPr>
            <p:cNvPr id="394" name="Google Shape;394;p20"/>
            <p:cNvSpPr/>
            <p:nvPr/>
          </p:nvSpPr>
          <p:spPr>
            <a:xfrm rot="5400000" flipH="1">
              <a:off x="-381609" y="-521893"/>
              <a:ext cx="1424324" cy="1864573"/>
            </a:xfrm>
            <a:custGeom>
              <a:avLst/>
              <a:gdLst/>
              <a:ahLst/>
              <a:cxnLst/>
              <a:rect l="l" t="t" r="r" b="b"/>
              <a:pathLst>
                <a:path w="7338" h="9606" extrusionOk="0">
                  <a:moveTo>
                    <a:pt x="7338" y="2416"/>
                  </a:moveTo>
                  <a:lnTo>
                    <a:pt x="7338" y="2416"/>
                  </a:lnTo>
                  <a:cubicBezTo>
                    <a:pt x="6563" y="2526"/>
                    <a:pt x="5954" y="2821"/>
                    <a:pt x="5586" y="3338"/>
                  </a:cubicBezTo>
                  <a:cubicBezTo>
                    <a:pt x="5384" y="3614"/>
                    <a:pt x="5291" y="3873"/>
                    <a:pt x="5236" y="4020"/>
                  </a:cubicBezTo>
                  <a:cubicBezTo>
                    <a:pt x="5236" y="4057"/>
                    <a:pt x="5218" y="4094"/>
                    <a:pt x="5218" y="4112"/>
                  </a:cubicBezTo>
                  <a:cubicBezTo>
                    <a:pt x="5218" y="4129"/>
                    <a:pt x="5218" y="4149"/>
                    <a:pt x="5218" y="4167"/>
                  </a:cubicBezTo>
                  <a:cubicBezTo>
                    <a:pt x="5069" y="6011"/>
                    <a:pt x="4443" y="7448"/>
                    <a:pt x="3356" y="8408"/>
                  </a:cubicBezTo>
                  <a:cubicBezTo>
                    <a:pt x="2434" y="9201"/>
                    <a:pt x="1420" y="9477"/>
                    <a:pt x="756" y="9569"/>
                  </a:cubicBezTo>
                  <a:cubicBezTo>
                    <a:pt x="701" y="9569"/>
                    <a:pt x="664" y="9569"/>
                    <a:pt x="627" y="9569"/>
                  </a:cubicBezTo>
                  <a:cubicBezTo>
                    <a:pt x="627" y="9569"/>
                    <a:pt x="609" y="9589"/>
                    <a:pt x="589" y="9589"/>
                  </a:cubicBezTo>
                  <a:cubicBezTo>
                    <a:pt x="552" y="9589"/>
                    <a:pt x="535" y="9589"/>
                    <a:pt x="517" y="9589"/>
                  </a:cubicBezTo>
                  <a:cubicBezTo>
                    <a:pt x="497" y="9589"/>
                    <a:pt x="497" y="9589"/>
                    <a:pt x="480" y="9589"/>
                  </a:cubicBezTo>
                  <a:cubicBezTo>
                    <a:pt x="460" y="9589"/>
                    <a:pt x="443" y="9589"/>
                    <a:pt x="423" y="9589"/>
                  </a:cubicBezTo>
                  <a:cubicBezTo>
                    <a:pt x="388" y="9589"/>
                    <a:pt x="368" y="9589"/>
                    <a:pt x="350" y="9589"/>
                  </a:cubicBezTo>
                  <a:cubicBezTo>
                    <a:pt x="331" y="9589"/>
                    <a:pt x="313" y="9606"/>
                    <a:pt x="296" y="9606"/>
                  </a:cubicBezTo>
                  <a:cubicBezTo>
                    <a:pt x="258" y="9606"/>
                    <a:pt x="221" y="9606"/>
                    <a:pt x="184" y="9606"/>
                  </a:cubicBezTo>
                  <a:cubicBezTo>
                    <a:pt x="92" y="9606"/>
                    <a:pt x="37" y="9589"/>
                    <a:pt x="0" y="9589"/>
                  </a:cubicBezTo>
                  <a:cubicBezTo>
                    <a:pt x="0" y="9534"/>
                    <a:pt x="0" y="9534"/>
                    <a:pt x="0" y="9534"/>
                  </a:cubicBezTo>
                  <a:cubicBezTo>
                    <a:pt x="74" y="8611"/>
                    <a:pt x="74" y="8611"/>
                    <a:pt x="74" y="8611"/>
                  </a:cubicBezTo>
                  <a:cubicBezTo>
                    <a:pt x="74" y="8482"/>
                    <a:pt x="74" y="8482"/>
                    <a:pt x="74" y="8482"/>
                  </a:cubicBezTo>
                  <a:cubicBezTo>
                    <a:pt x="166" y="7209"/>
                    <a:pt x="166" y="7209"/>
                    <a:pt x="166" y="7209"/>
                  </a:cubicBezTo>
                  <a:cubicBezTo>
                    <a:pt x="166" y="7155"/>
                    <a:pt x="166" y="7155"/>
                    <a:pt x="166" y="7155"/>
                  </a:cubicBezTo>
                  <a:lnTo>
                    <a:pt x="166" y="7155"/>
                  </a:lnTo>
                  <a:cubicBezTo>
                    <a:pt x="147" y="7155"/>
                    <a:pt x="147" y="7155"/>
                    <a:pt x="147" y="7155"/>
                  </a:cubicBezTo>
                  <a:cubicBezTo>
                    <a:pt x="166" y="7155"/>
                    <a:pt x="793" y="7172"/>
                    <a:pt x="1420" y="6804"/>
                  </a:cubicBezTo>
                  <a:cubicBezTo>
                    <a:pt x="1936" y="6491"/>
                    <a:pt x="2305" y="5993"/>
                    <a:pt x="2526" y="5292"/>
                  </a:cubicBezTo>
                  <a:cubicBezTo>
                    <a:pt x="2600" y="5089"/>
                    <a:pt x="2655" y="4868"/>
                    <a:pt x="2692" y="4629"/>
                  </a:cubicBezTo>
                  <a:cubicBezTo>
                    <a:pt x="2729" y="4388"/>
                    <a:pt x="2765" y="4149"/>
                    <a:pt x="2784" y="3873"/>
                  </a:cubicBezTo>
                  <a:cubicBezTo>
                    <a:pt x="2784" y="3836"/>
                    <a:pt x="2784" y="3836"/>
                    <a:pt x="2784" y="3836"/>
                  </a:cubicBezTo>
                  <a:cubicBezTo>
                    <a:pt x="2784" y="3781"/>
                    <a:pt x="2784" y="3781"/>
                    <a:pt x="2784" y="3781"/>
                  </a:cubicBezTo>
                  <a:cubicBezTo>
                    <a:pt x="2951" y="2637"/>
                    <a:pt x="4037" y="368"/>
                    <a:pt x="7043" y="0"/>
                  </a:cubicBezTo>
                  <a:cubicBezTo>
                    <a:pt x="7172" y="1106"/>
                    <a:pt x="7172" y="1106"/>
                    <a:pt x="7172" y="1106"/>
                  </a:cubicBezTo>
                  <a:cubicBezTo>
                    <a:pt x="7190" y="1235"/>
                    <a:pt x="7190" y="1235"/>
                    <a:pt x="7190" y="1235"/>
                  </a:cubicBezTo>
                  <a:cubicBezTo>
                    <a:pt x="7338" y="2359"/>
                    <a:pt x="7338" y="2359"/>
                    <a:pt x="7338" y="2359"/>
                  </a:cubicBezTo>
                  <a:lnTo>
                    <a:pt x="7338" y="24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 rot="5400000" flipH="1">
              <a:off x="-370837" y="-310804"/>
              <a:ext cx="1381233" cy="1456758"/>
            </a:xfrm>
            <a:custGeom>
              <a:avLst/>
              <a:gdLst/>
              <a:ahLst/>
              <a:cxnLst/>
              <a:rect l="l" t="t" r="r" b="b"/>
              <a:pathLst>
                <a:path w="7116" h="7505" extrusionOk="0">
                  <a:moveTo>
                    <a:pt x="331" y="7357"/>
                  </a:moveTo>
                  <a:lnTo>
                    <a:pt x="331" y="7357"/>
                  </a:lnTo>
                  <a:cubicBezTo>
                    <a:pt x="239" y="7357"/>
                    <a:pt x="110" y="7376"/>
                    <a:pt x="0" y="7376"/>
                  </a:cubicBezTo>
                  <a:cubicBezTo>
                    <a:pt x="0" y="7505"/>
                    <a:pt x="0" y="7505"/>
                    <a:pt x="0" y="7505"/>
                  </a:cubicBezTo>
                  <a:cubicBezTo>
                    <a:pt x="110" y="7486"/>
                    <a:pt x="239" y="7486"/>
                    <a:pt x="349" y="7468"/>
                  </a:cubicBezTo>
                  <a:lnTo>
                    <a:pt x="331" y="7357"/>
                  </a:lnTo>
                  <a:moveTo>
                    <a:pt x="1142" y="7210"/>
                  </a:moveTo>
                  <a:lnTo>
                    <a:pt x="1142" y="7210"/>
                  </a:lnTo>
                  <a:cubicBezTo>
                    <a:pt x="1013" y="7247"/>
                    <a:pt x="885" y="7265"/>
                    <a:pt x="737" y="7302"/>
                  </a:cubicBezTo>
                  <a:cubicBezTo>
                    <a:pt x="774" y="7413"/>
                    <a:pt x="774" y="7413"/>
                    <a:pt x="774" y="7413"/>
                  </a:cubicBezTo>
                  <a:cubicBezTo>
                    <a:pt x="903" y="7394"/>
                    <a:pt x="1050" y="7357"/>
                    <a:pt x="1179" y="7321"/>
                  </a:cubicBezTo>
                  <a:lnTo>
                    <a:pt x="1142" y="7210"/>
                  </a:lnTo>
                  <a:moveTo>
                    <a:pt x="1880" y="6879"/>
                  </a:moveTo>
                  <a:lnTo>
                    <a:pt x="1880" y="6879"/>
                  </a:lnTo>
                  <a:cubicBezTo>
                    <a:pt x="1770" y="6934"/>
                    <a:pt x="1659" y="7006"/>
                    <a:pt x="1530" y="7063"/>
                  </a:cubicBezTo>
                  <a:cubicBezTo>
                    <a:pt x="1567" y="7173"/>
                    <a:pt x="1567" y="7173"/>
                    <a:pt x="1567" y="7173"/>
                  </a:cubicBezTo>
                  <a:cubicBezTo>
                    <a:pt x="1714" y="7118"/>
                    <a:pt x="1825" y="7043"/>
                    <a:pt x="1954" y="6971"/>
                  </a:cubicBezTo>
                  <a:lnTo>
                    <a:pt x="1880" y="6879"/>
                  </a:lnTo>
                  <a:moveTo>
                    <a:pt x="2507" y="6342"/>
                  </a:moveTo>
                  <a:lnTo>
                    <a:pt x="2507" y="6342"/>
                  </a:lnTo>
                  <a:cubicBezTo>
                    <a:pt x="2415" y="6454"/>
                    <a:pt x="2323" y="6546"/>
                    <a:pt x="2213" y="6620"/>
                  </a:cubicBezTo>
                  <a:cubicBezTo>
                    <a:pt x="2213" y="6638"/>
                    <a:pt x="2213" y="6638"/>
                    <a:pt x="2213" y="6638"/>
                  </a:cubicBezTo>
                  <a:cubicBezTo>
                    <a:pt x="2305" y="6730"/>
                    <a:pt x="2305" y="6730"/>
                    <a:pt x="2305" y="6730"/>
                  </a:cubicBezTo>
                  <a:cubicBezTo>
                    <a:pt x="2305" y="6712"/>
                    <a:pt x="2305" y="6712"/>
                    <a:pt x="2305" y="6712"/>
                  </a:cubicBezTo>
                  <a:cubicBezTo>
                    <a:pt x="2397" y="6638"/>
                    <a:pt x="2489" y="6528"/>
                    <a:pt x="2599" y="6434"/>
                  </a:cubicBezTo>
                  <a:lnTo>
                    <a:pt x="2507" y="6342"/>
                  </a:lnTo>
                  <a:moveTo>
                    <a:pt x="2986" y="5679"/>
                  </a:moveTo>
                  <a:lnTo>
                    <a:pt x="2986" y="5679"/>
                  </a:lnTo>
                  <a:cubicBezTo>
                    <a:pt x="2912" y="5808"/>
                    <a:pt x="2839" y="5919"/>
                    <a:pt x="2765" y="6029"/>
                  </a:cubicBezTo>
                  <a:cubicBezTo>
                    <a:pt x="2857" y="6103"/>
                    <a:pt x="2857" y="6103"/>
                    <a:pt x="2857" y="6103"/>
                  </a:cubicBezTo>
                  <a:cubicBezTo>
                    <a:pt x="2931" y="5992"/>
                    <a:pt x="3004" y="5865"/>
                    <a:pt x="3078" y="5753"/>
                  </a:cubicBezTo>
                  <a:lnTo>
                    <a:pt x="2986" y="5679"/>
                  </a:lnTo>
                  <a:moveTo>
                    <a:pt x="3355" y="4942"/>
                  </a:moveTo>
                  <a:lnTo>
                    <a:pt x="3355" y="4942"/>
                  </a:lnTo>
                  <a:cubicBezTo>
                    <a:pt x="3300" y="5071"/>
                    <a:pt x="3245" y="5201"/>
                    <a:pt x="3190" y="5330"/>
                  </a:cubicBezTo>
                  <a:cubicBezTo>
                    <a:pt x="3282" y="5385"/>
                    <a:pt x="3282" y="5385"/>
                    <a:pt x="3282" y="5385"/>
                  </a:cubicBezTo>
                  <a:cubicBezTo>
                    <a:pt x="3355" y="5256"/>
                    <a:pt x="3411" y="5126"/>
                    <a:pt x="3466" y="4997"/>
                  </a:cubicBezTo>
                  <a:lnTo>
                    <a:pt x="3355" y="4942"/>
                  </a:lnTo>
                  <a:moveTo>
                    <a:pt x="3632" y="4167"/>
                  </a:moveTo>
                  <a:lnTo>
                    <a:pt x="3632" y="4167"/>
                  </a:lnTo>
                  <a:cubicBezTo>
                    <a:pt x="3595" y="4296"/>
                    <a:pt x="3558" y="4445"/>
                    <a:pt x="3503" y="4572"/>
                  </a:cubicBezTo>
                  <a:cubicBezTo>
                    <a:pt x="3613" y="4609"/>
                    <a:pt x="3613" y="4609"/>
                    <a:pt x="3613" y="4609"/>
                  </a:cubicBezTo>
                  <a:cubicBezTo>
                    <a:pt x="3668" y="4480"/>
                    <a:pt x="3705" y="4333"/>
                    <a:pt x="3742" y="4204"/>
                  </a:cubicBezTo>
                  <a:lnTo>
                    <a:pt x="3632" y="4167"/>
                  </a:lnTo>
                  <a:moveTo>
                    <a:pt x="3797" y="3374"/>
                  </a:moveTo>
                  <a:lnTo>
                    <a:pt x="3797" y="3374"/>
                  </a:lnTo>
                  <a:cubicBezTo>
                    <a:pt x="3779" y="3411"/>
                    <a:pt x="3779" y="3411"/>
                    <a:pt x="3779" y="3411"/>
                  </a:cubicBezTo>
                  <a:cubicBezTo>
                    <a:pt x="3779" y="3523"/>
                    <a:pt x="3762" y="3652"/>
                    <a:pt x="3724" y="3781"/>
                  </a:cubicBezTo>
                  <a:cubicBezTo>
                    <a:pt x="3854" y="3799"/>
                    <a:pt x="3854" y="3799"/>
                    <a:pt x="3854" y="3799"/>
                  </a:cubicBezTo>
                  <a:cubicBezTo>
                    <a:pt x="3871" y="3670"/>
                    <a:pt x="3889" y="3540"/>
                    <a:pt x="3909" y="3431"/>
                  </a:cubicBezTo>
                  <a:cubicBezTo>
                    <a:pt x="3909" y="3393"/>
                    <a:pt x="3909" y="3393"/>
                    <a:pt x="3909" y="3393"/>
                  </a:cubicBezTo>
                  <a:lnTo>
                    <a:pt x="3797" y="3374"/>
                  </a:lnTo>
                  <a:moveTo>
                    <a:pt x="3983" y="2546"/>
                  </a:moveTo>
                  <a:lnTo>
                    <a:pt x="3983" y="2546"/>
                  </a:lnTo>
                  <a:cubicBezTo>
                    <a:pt x="3926" y="2675"/>
                    <a:pt x="3889" y="2822"/>
                    <a:pt x="3871" y="2951"/>
                  </a:cubicBezTo>
                  <a:cubicBezTo>
                    <a:pt x="3983" y="2988"/>
                    <a:pt x="3983" y="2988"/>
                    <a:pt x="3983" y="2988"/>
                  </a:cubicBezTo>
                  <a:cubicBezTo>
                    <a:pt x="4018" y="2839"/>
                    <a:pt x="4055" y="2710"/>
                    <a:pt x="4093" y="2581"/>
                  </a:cubicBezTo>
                  <a:lnTo>
                    <a:pt x="3983" y="2546"/>
                  </a:lnTo>
                  <a:moveTo>
                    <a:pt x="4351" y="1790"/>
                  </a:moveTo>
                  <a:lnTo>
                    <a:pt x="4351" y="1790"/>
                  </a:lnTo>
                  <a:cubicBezTo>
                    <a:pt x="4296" y="1862"/>
                    <a:pt x="4277" y="1917"/>
                    <a:pt x="4259" y="1917"/>
                  </a:cubicBezTo>
                  <a:cubicBezTo>
                    <a:pt x="4222" y="1991"/>
                    <a:pt x="4185" y="2084"/>
                    <a:pt x="4147" y="2158"/>
                  </a:cubicBezTo>
                  <a:cubicBezTo>
                    <a:pt x="4259" y="2213"/>
                    <a:pt x="4259" y="2213"/>
                    <a:pt x="4259" y="2213"/>
                  </a:cubicBezTo>
                  <a:cubicBezTo>
                    <a:pt x="4296" y="2138"/>
                    <a:pt x="4332" y="2046"/>
                    <a:pt x="4369" y="1974"/>
                  </a:cubicBezTo>
                  <a:cubicBezTo>
                    <a:pt x="4369" y="1974"/>
                    <a:pt x="4406" y="1937"/>
                    <a:pt x="4443" y="1862"/>
                  </a:cubicBezTo>
                  <a:lnTo>
                    <a:pt x="4351" y="1790"/>
                  </a:lnTo>
                  <a:moveTo>
                    <a:pt x="4868" y="1126"/>
                  </a:moveTo>
                  <a:lnTo>
                    <a:pt x="4868" y="1126"/>
                  </a:lnTo>
                  <a:cubicBezTo>
                    <a:pt x="4848" y="1161"/>
                    <a:pt x="4811" y="1198"/>
                    <a:pt x="4774" y="1236"/>
                  </a:cubicBezTo>
                  <a:cubicBezTo>
                    <a:pt x="4719" y="1291"/>
                    <a:pt x="4647" y="1365"/>
                    <a:pt x="4590" y="1439"/>
                  </a:cubicBezTo>
                  <a:cubicBezTo>
                    <a:pt x="4682" y="1512"/>
                    <a:pt x="4682" y="1512"/>
                    <a:pt x="4682" y="1512"/>
                  </a:cubicBezTo>
                  <a:cubicBezTo>
                    <a:pt x="4739" y="1457"/>
                    <a:pt x="4811" y="1383"/>
                    <a:pt x="4868" y="1310"/>
                  </a:cubicBezTo>
                  <a:cubicBezTo>
                    <a:pt x="4886" y="1291"/>
                    <a:pt x="4923" y="1253"/>
                    <a:pt x="4960" y="1218"/>
                  </a:cubicBezTo>
                  <a:lnTo>
                    <a:pt x="4868" y="1126"/>
                  </a:lnTo>
                  <a:moveTo>
                    <a:pt x="5549" y="627"/>
                  </a:moveTo>
                  <a:lnTo>
                    <a:pt x="5549" y="627"/>
                  </a:lnTo>
                  <a:cubicBezTo>
                    <a:pt x="5420" y="701"/>
                    <a:pt x="5310" y="775"/>
                    <a:pt x="5199" y="848"/>
                  </a:cubicBezTo>
                  <a:cubicBezTo>
                    <a:pt x="5273" y="959"/>
                    <a:pt x="5273" y="959"/>
                    <a:pt x="5273" y="959"/>
                  </a:cubicBezTo>
                  <a:cubicBezTo>
                    <a:pt x="5383" y="867"/>
                    <a:pt x="5494" y="793"/>
                    <a:pt x="5604" y="719"/>
                  </a:cubicBezTo>
                  <a:lnTo>
                    <a:pt x="5549" y="627"/>
                  </a:lnTo>
                  <a:moveTo>
                    <a:pt x="6305" y="259"/>
                  </a:moveTo>
                  <a:lnTo>
                    <a:pt x="6305" y="259"/>
                  </a:lnTo>
                  <a:cubicBezTo>
                    <a:pt x="6176" y="313"/>
                    <a:pt x="6047" y="368"/>
                    <a:pt x="5917" y="425"/>
                  </a:cubicBezTo>
                  <a:cubicBezTo>
                    <a:pt x="5974" y="535"/>
                    <a:pt x="5974" y="535"/>
                    <a:pt x="5974" y="535"/>
                  </a:cubicBezTo>
                  <a:cubicBezTo>
                    <a:pt x="6084" y="480"/>
                    <a:pt x="6213" y="425"/>
                    <a:pt x="6342" y="368"/>
                  </a:cubicBezTo>
                  <a:lnTo>
                    <a:pt x="6305" y="259"/>
                  </a:lnTo>
                  <a:moveTo>
                    <a:pt x="7098" y="0"/>
                  </a:moveTo>
                  <a:lnTo>
                    <a:pt x="7098" y="0"/>
                  </a:lnTo>
                  <a:cubicBezTo>
                    <a:pt x="6969" y="37"/>
                    <a:pt x="6840" y="74"/>
                    <a:pt x="6710" y="129"/>
                  </a:cubicBezTo>
                  <a:cubicBezTo>
                    <a:pt x="6730" y="241"/>
                    <a:pt x="6730" y="241"/>
                    <a:pt x="6730" y="241"/>
                  </a:cubicBezTo>
                  <a:cubicBezTo>
                    <a:pt x="6859" y="204"/>
                    <a:pt x="6987" y="166"/>
                    <a:pt x="7116" y="129"/>
                  </a:cubicBezTo>
                  <a:lnTo>
                    <a:pt x="7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 rot="5400000" flipH="1">
              <a:off x="-98799" y="-282174"/>
              <a:ext cx="1338531" cy="1413861"/>
            </a:xfrm>
            <a:custGeom>
              <a:avLst/>
              <a:gdLst/>
              <a:ahLst/>
              <a:cxnLst/>
              <a:rect l="l" t="t" r="r" b="b"/>
              <a:pathLst>
                <a:path w="6896" h="7284" extrusionOk="0">
                  <a:moveTo>
                    <a:pt x="19" y="7284"/>
                  </a:moveTo>
                  <a:lnTo>
                    <a:pt x="19" y="7284"/>
                  </a:lnTo>
                  <a:cubicBezTo>
                    <a:pt x="0" y="7284"/>
                    <a:pt x="0" y="7284"/>
                    <a:pt x="0" y="7284"/>
                  </a:cubicBezTo>
                  <a:cubicBezTo>
                    <a:pt x="0" y="7173"/>
                    <a:pt x="0" y="7173"/>
                    <a:pt x="0" y="7173"/>
                  </a:cubicBezTo>
                  <a:cubicBezTo>
                    <a:pt x="19" y="7173"/>
                    <a:pt x="626" y="7192"/>
                    <a:pt x="1235" y="6824"/>
                  </a:cubicBezTo>
                  <a:cubicBezTo>
                    <a:pt x="2028" y="6345"/>
                    <a:pt x="2489" y="5367"/>
                    <a:pt x="2582" y="3948"/>
                  </a:cubicBezTo>
                  <a:cubicBezTo>
                    <a:pt x="2582" y="3911"/>
                    <a:pt x="2582" y="3911"/>
                    <a:pt x="2582" y="3911"/>
                  </a:cubicBezTo>
                  <a:cubicBezTo>
                    <a:pt x="2582" y="3856"/>
                    <a:pt x="2582" y="3856"/>
                    <a:pt x="2582" y="3856"/>
                  </a:cubicBezTo>
                  <a:cubicBezTo>
                    <a:pt x="2747" y="2693"/>
                    <a:pt x="3853" y="388"/>
                    <a:pt x="6878" y="0"/>
                  </a:cubicBezTo>
                  <a:cubicBezTo>
                    <a:pt x="6896" y="130"/>
                    <a:pt x="6896" y="130"/>
                    <a:pt x="6896" y="130"/>
                  </a:cubicBezTo>
                  <a:cubicBezTo>
                    <a:pt x="3945" y="500"/>
                    <a:pt x="2858" y="2749"/>
                    <a:pt x="2710" y="3873"/>
                  </a:cubicBezTo>
                  <a:cubicBezTo>
                    <a:pt x="2692" y="3911"/>
                    <a:pt x="2692" y="3911"/>
                    <a:pt x="2692" y="3911"/>
                  </a:cubicBezTo>
                  <a:cubicBezTo>
                    <a:pt x="2692" y="3948"/>
                    <a:pt x="2692" y="3948"/>
                    <a:pt x="2692" y="3948"/>
                  </a:cubicBezTo>
                  <a:cubicBezTo>
                    <a:pt x="2600" y="5422"/>
                    <a:pt x="2140" y="6417"/>
                    <a:pt x="1310" y="6934"/>
                  </a:cubicBezTo>
                  <a:cubicBezTo>
                    <a:pt x="719" y="7284"/>
                    <a:pt x="111" y="7284"/>
                    <a:pt x="19" y="72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0"/>
            <p:cNvSpPr/>
            <p:nvPr/>
          </p:nvSpPr>
          <p:spPr>
            <a:xfrm rot="5400000" flipH="1">
              <a:off x="-617641" y="-300031"/>
              <a:ext cx="1427818" cy="1417355"/>
            </a:xfrm>
            <a:custGeom>
              <a:avLst/>
              <a:gdLst/>
              <a:ahLst/>
              <a:cxnLst/>
              <a:rect l="l" t="t" r="r" b="b"/>
              <a:pathLst>
                <a:path w="7356" h="7302" extrusionOk="0">
                  <a:moveTo>
                    <a:pt x="184" y="7302"/>
                  </a:moveTo>
                  <a:lnTo>
                    <a:pt x="184" y="7302"/>
                  </a:lnTo>
                  <a:cubicBezTo>
                    <a:pt x="92" y="7302"/>
                    <a:pt x="37" y="7302"/>
                    <a:pt x="0" y="7302"/>
                  </a:cubicBezTo>
                  <a:cubicBezTo>
                    <a:pt x="0" y="7175"/>
                    <a:pt x="0" y="7175"/>
                    <a:pt x="0" y="7175"/>
                  </a:cubicBezTo>
                  <a:cubicBezTo>
                    <a:pt x="37" y="7175"/>
                    <a:pt x="92" y="7175"/>
                    <a:pt x="184" y="7175"/>
                  </a:cubicBezTo>
                  <a:cubicBezTo>
                    <a:pt x="719" y="7175"/>
                    <a:pt x="2101" y="7063"/>
                    <a:pt x="3319" y="5994"/>
                  </a:cubicBezTo>
                  <a:cubicBezTo>
                    <a:pt x="4406" y="5035"/>
                    <a:pt x="5014" y="3615"/>
                    <a:pt x="5163" y="1753"/>
                  </a:cubicBezTo>
                  <a:cubicBezTo>
                    <a:pt x="5163" y="1735"/>
                    <a:pt x="5163" y="1735"/>
                    <a:pt x="5163" y="1735"/>
                  </a:cubicBezTo>
                  <a:cubicBezTo>
                    <a:pt x="5181" y="1643"/>
                    <a:pt x="5273" y="1293"/>
                    <a:pt x="5531" y="942"/>
                  </a:cubicBezTo>
                  <a:cubicBezTo>
                    <a:pt x="5919" y="425"/>
                    <a:pt x="6526" y="94"/>
                    <a:pt x="7338" y="0"/>
                  </a:cubicBezTo>
                  <a:cubicBezTo>
                    <a:pt x="7356" y="112"/>
                    <a:pt x="7356" y="112"/>
                    <a:pt x="7356" y="112"/>
                  </a:cubicBezTo>
                  <a:cubicBezTo>
                    <a:pt x="6583" y="222"/>
                    <a:pt x="5991" y="517"/>
                    <a:pt x="5623" y="1015"/>
                  </a:cubicBezTo>
                  <a:cubicBezTo>
                    <a:pt x="5384" y="1347"/>
                    <a:pt x="5291" y="1661"/>
                    <a:pt x="5273" y="1753"/>
                  </a:cubicBezTo>
                  <a:cubicBezTo>
                    <a:pt x="5144" y="3652"/>
                    <a:pt x="4499" y="5109"/>
                    <a:pt x="3393" y="6086"/>
                  </a:cubicBezTo>
                  <a:cubicBezTo>
                    <a:pt x="2138" y="7192"/>
                    <a:pt x="738" y="7302"/>
                    <a:pt x="184" y="73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20"/>
          <p:cNvGrpSpPr/>
          <p:nvPr/>
        </p:nvGrpSpPr>
        <p:grpSpPr>
          <a:xfrm>
            <a:off x="-134771" y="4373953"/>
            <a:ext cx="3378113" cy="2558843"/>
            <a:chOff x="-101079" y="3280465"/>
            <a:chExt cx="2533585" cy="1919132"/>
          </a:xfrm>
        </p:grpSpPr>
        <p:grpSp>
          <p:nvGrpSpPr>
            <p:cNvPr id="399" name="Google Shape;399;p20"/>
            <p:cNvGrpSpPr/>
            <p:nvPr/>
          </p:nvGrpSpPr>
          <p:grpSpPr>
            <a:xfrm>
              <a:off x="245001" y="3280465"/>
              <a:ext cx="342174" cy="662196"/>
              <a:chOff x="184501" y="3627956"/>
              <a:chExt cx="342174" cy="662196"/>
            </a:xfrm>
          </p:grpSpPr>
          <p:sp>
            <p:nvSpPr>
              <p:cNvPr id="400" name="Google Shape;400;p20"/>
              <p:cNvSpPr/>
              <p:nvPr/>
            </p:nvSpPr>
            <p:spPr>
              <a:xfrm>
                <a:off x="184501" y="3627956"/>
                <a:ext cx="342174" cy="662196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763" extrusionOk="0">
                    <a:moveTo>
                      <a:pt x="904" y="419"/>
                    </a:moveTo>
                    <a:lnTo>
                      <a:pt x="904" y="419"/>
                    </a:lnTo>
                    <a:cubicBezTo>
                      <a:pt x="853" y="162"/>
                      <a:pt x="625" y="-15"/>
                      <a:pt x="416" y="1"/>
                    </a:cubicBezTo>
                    <a:cubicBezTo>
                      <a:pt x="225" y="16"/>
                      <a:pt x="41" y="193"/>
                      <a:pt x="5" y="430"/>
                    </a:cubicBezTo>
                    <a:cubicBezTo>
                      <a:pt x="-1" y="464"/>
                      <a:pt x="-1" y="500"/>
                      <a:pt x="2" y="533"/>
                    </a:cubicBezTo>
                    <a:cubicBezTo>
                      <a:pt x="6" y="577"/>
                      <a:pt x="18" y="621"/>
                      <a:pt x="34" y="661"/>
                    </a:cubicBezTo>
                    <a:cubicBezTo>
                      <a:pt x="470" y="1763"/>
                      <a:pt x="470" y="1763"/>
                      <a:pt x="470" y="1763"/>
                    </a:cubicBezTo>
                    <a:cubicBezTo>
                      <a:pt x="606" y="1396"/>
                      <a:pt x="743" y="1030"/>
                      <a:pt x="880" y="663"/>
                    </a:cubicBezTo>
                    <a:cubicBezTo>
                      <a:pt x="900" y="610"/>
                      <a:pt x="911" y="554"/>
                      <a:pt x="911" y="498"/>
                    </a:cubicBezTo>
                    <a:cubicBezTo>
                      <a:pt x="911" y="497"/>
                      <a:pt x="911" y="497"/>
                      <a:pt x="911" y="497"/>
                    </a:cubicBezTo>
                    <a:cubicBezTo>
                      <a:pt x="911" y="471"/>
                      <a:pt x="909" y="445"/>
                      <a:pt x="904" y="419"/>
                    </a:cubicBezTo>
                    <a:moveTo>
                      <a:pt x="456" y="739"/>
                    </a:moveTo>
                    <a:lnTo>
                      <a:pt x="456" y="739"/>
                    </a:lnTo>
                    <a:cubicBezTo>
                      <a:pt x="351" y="739"/>
                      <a:pt x="263" y="670"/>
                      <a:pt x="234" y="576"/>
                    </a:cubicBezTo>
                    <a:cubicBezTo>
                      <a:pt x="227" y="554"/>
                      <a:pt x="223" y="531"/>
                      <a:pt x="223" y="507"/>
                    </a:cubicBezTo>
                    <a:cubicBezTo>
                      <a:pt x="223" y="378"/>
                      <a:pt x="328" y="275"/>
                      <a:pt x="456" y="275"/>
                    </a:cubicBezTo>
                    <a:cubicBezTo>
                      <a:pt x="584" y="275"/>
                      <a:pt x="688" y="378"/>
                      <a:pt x="688" y="507"/>
                    </a:cubicBezTo>
                    <a:cubicBezTo>
                      <a:pt x="688" y="525"/>
                      <a:pt x="686" y="541"/>
                      <a:pt x="682" y="557"/>
                    </a:cubicBezTo>
                    <a:cubicBezTo>
                      <a:pt x="659" y="661"/>
                      <a:pt x="566" y="739"/>
                      <a:pt x="456" y="7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0"/>
              <p:cNvSpPr/>
              <p:nvPr/>
            </p:nvSpPr>
            <p:spPr>
              <a:xfrm>
                <a:off x="185252" y="3815008"/>
                <a:ext cx="341423" cy="47514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1265" extrusionOk="0">
                    <a:moveTo>
                      <a:pt x="680" y="59"/>
                    </a:moveTo>
                    <a:lnTo>
                      <a:pt x="680" y="59"/>
                    </a:lnTo>
                    <a:cubicBezTo>
                      <a:pt x="657" y="163"/>
                      <a:pt x="564" y="241"/>
                      <a:pt x="454" y="241"/>
                    </a:cubicBezTo>
                    <a:cubicBezTo>
                      <a:pt x="349" y="241"/>
                      <a:pt x="261" y="172"/>
                      <a:pt x="232" y="78"/>
                    </a:cubicBezTo>
                    <a:cubicBezTo>
                      <a:pt x="142" y="69"/>
                      <a:pt x="64" y="52"/>
                      <a:pt x="0" y="35"/>
                    </a:cubicBezTo>
                    <a:cubicBezTo>
                      <a:pt x="4" y="79"/>
                      <a:pt x="16" y="123"/>
                      <a:pt x="32" y="163"/>
                    </a:cubicBezTo>
                    <a:cubicBezTo>
                      <a:pt x="468" y="1265"/>
                      <a:pt x="468" y="1265"/>
                      <a:pt x="468" y="1265"/>
                    </a:cubicBezTo>
                    <a:cubicBezTo>
                      <a:pt x="604" y="898"/>
                      <a:pt x="741" y="532"/>
                      <a:pt x="878" y="165"/>
                    </a:cubicBezTo>
                    <a:cubicBezTo>
                      <a:pt x="898" y="112"/>
                      <a:pt x="909" y="56"/>
                      <a:pt x="909" y="0"/>
                    </a:cubicBezTo>
                    <a:cubicBezTo>
                      <a:pt x="831" y="26"/>
                      <a:pt x="754" y="46"/>
                      <a:pt x="680" y="59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2" name="Google Shape;402;p20"/>
            <p:cNvGrpSpPr/>
            <p:nvPr/>
          </p:nvGrpSpPr>
          <p:grpSpPr>
            <a:xfrm>
              <a:off x="-101079" y="4139149"/>
              <a:ext cx="1715209" cy="1060448"/>
              <a:chOff x="-50644" y="4482828"/>
              <a:chExt cx="1068599" cy="660674"/>
            </a:xfrm>
          </p:grpSpPr>
          <p:sp>
            <p:nvSpPr>
              <p:cNvPr id="403" name="Google Shape;403;p20"/>
              <p:cNvSpPr/>
              <p:nvPr/>
            </p:nvSpPr>
            <p:spPr>
              <a:xfrm>
                <a:off x="-50644" y="4482828"/>
                <a:ext cx="1068599" cy="658366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141" extrusionOk="0">
                    <a:moveTo>
                      <a:pt x="1852" y="1141"/>
                    </a:moveTo>
                    <a:lnTo>
                      <a:pt x="1852" y="1141"/>
                    </a:lnTo>
                    <a:cubicBezTo>
                      <a:pt x="1817" y="1141"/>
                      <a:pt x="1782" y="1140"/>
                      <a:pt x="1747" y="1139"/>
                    </a:cubicBezTo>
                    <a:lnTo>
                      <a:pt x="1747" y="1139"/>
                    </a:lnTo>
                    <a:cubicBezTo>
                      <a:pt x="1600" y="1136"/>
                      <a:pt x="1451" y="1134"/>
                      <a:pt x="1304" y="1132"/>
                    </a:cubicBezTo>
                    <a:cubicBezTo>
                      <a:pt x="1042" y="1128"/>
                      <a:pt x="781" y="1124"/>
                      <a:pt x="520" y="1120"/>
                    </a:cubicBezTo>
                    <a:cubicBezTo>
                      <a:pt x="437" y="1118"/>
                      <a:pt x="355" y="1117"/>
                      <a:pt x="272" y="1115"/>
                    </a:cubicBezTo>
                    <a:cubicBezTo>
                      <a:pt x="181" y="1114"/>
                      <a:pt x="91" y="1112"/>
                      <a:pt x="0" y="1112"/>
                    </a:cubicBezTo>
                    <a:cubicBezTo>
                      <a:pt x="38" y="977"/>
                      <a:pt x="84" y="835"/>
                      <a:pt x="138" y="687"/>
                    </a:cubicBezTo>
                    <a:cubicBezTo>
                      <a:pt x="209" y="493"/>
                      <a:pt x="286" y="316"/>
                      <a:pt x="363" y="156"/>
                    </a:cubicBezTo>
                    <a:cubicBezTo>
                      <a:pt x="370" y="142"/>
                      <a:pt x="421" y="36"/>
                      <a:pt x="542" y="8"/>
                    </a:cubicBezTo>
                    <a:cubicBezTo>
                      <a:pt x="630" y="-14"/>
                      <a:pt x="701" y="18"/>
                      <a:pt x="722" y="28"/>
                    </a:cubicBezTo>
                    <a:cubicBezTo>
                      <a:pt x="829" y="152"/>
                      <a:pt x="936" y="275"/>
                      <a:pt x="1042" y="398"/>
                    </a:cubicBezTo>
                    <a:cubicBezTo>
                      <a:pt x="1088" y="376"/>
                      <a:pt x="1156" y="348"/>
                      <a:pt x="1243" y="337"/>
                    </a:cubicBezTo>
                    <a:cubicBezTo>
                      <a:pt x="1379" y="319"/>
                      <a:pt x="1488" y="353"/>
                      <a:pt x="1544" y="375"/>
                    </a:cubicBezTo>
                    <a:lnTo>
                      <a:pt x="1852" y="114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0"/>
              <p:cNvSpPr/>
              <p:nvPr/>
            </p:nvSpPr>
            <p:spPr>
              <a:xfrm>
                <a:off x="425956" y="4710169"/>
                <a:ext cx="132709" cy="433333"/>
              </a:xfrm>
              <a:custGeom>
                <a:avLst/>
                <a:gdLst/>
                <a:ahLst/>
                <a:cxnLst/>
                <a:rect l="l" t="t" r="r" b="b"/>
                <a:pathLst>
                  <a:path w="230" h="751" extrusionOk="0">
                    <a:moveTo>
                      <a:pt x="203" y="0"/>
                    </a:moveTo>
                    <a:lnTo>
                      <a:pt x="0" y="743"/>
                    </a:lnTo>
                    <a:lnTo>
                      <a:pt x="26" y="751"/>
                    </a:lnTo>
                    <a:lnTo>
                      <a:pt x="230" y="8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20"/>
              <p:cNvSpPr/>
              <p:nvPr/>
            </p:nvSpPr>
            <p:spPr>
              <a:xfrm>
                <a:off x="123032" y="4525527"/>
                <a:ext cx="192717" cy="286773"/>
              </a:xfrm>
              <a:custGeom>
                <a:avLst/>
                <a:gdLst/>
                <a:ahLst/>
                <a:cxnLst/>
                <a:rect l="l" t="t" r="r" b="b"/>
                <a:pathLst>
                  <a:path w="334" h="497" extrusionOk="0">
                    <a:moveTo>
                      <a:pt x="289" y="206"/>
                    </a:moveTo>
                    <a:lnTo>
                      <a:pt x="289" y="206"/>
                    </a:lnTo>
                    <a:cubicBezTo>
                      <a:pt x="280" y="146"/>
                      <a:pt x="267" y="59"/>
                      <a:pt x="258" y="0"/>
                    </a:cubicBezTo>
                    <a:cubicBezTo>
                      <a:pt x="220" y="47"/>
                      <a:pt x="180" y="101"/>
                      <a:pt x="142" y="159"/>
                    </a:cubicBezTo>
                    <a:cubicBezTo>
                      <a:pt x="85" y="244"/>
                      <a:pt x="38" y="326"/>
                      <a:pt x="0" y="402"/>
                    </a:cubicBezTo>
                    <a:cubicBezTo>
                      <a:pt x="58" y="386"/>
                      <a:pt x="115" y="370"/>
                      <a:pt x="173" y="354"/>
                    </a:cubicBezTo>
                    <a:cubicBezTo>
                      <a:pt x="226" y="402"/>
                      <a:pt x="280" y="449"/>
                      <a:pt x="334" y="497"/>
                    </a:cubicBezTo>
                    <a:cubicBezTo>
                      <a:pt x="319" y="400"/>
                      <a:pt x="305" y="303"/>
                      <a:pt x="289" y="20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20"/>
              <p:cNvSpPr/>
              <p:nvPr/>
            </p:nvSpPr>
            <p:spPr>
              <a:xfrm>
                <a:off x="615212" y="4983672"/>
                <a:ext cx="342160" cy="156369"/>
              </a:xfrm>
              <a:custGeom>
                <a:avLst/>
                <a:gdLst/>
                <a:ahLst/>
                <a:cxnLst/>
                <a:rect l="l" t="t" r="r" b="b"/>
                <a:pathLst>
                  <a:path w="593" h="271" extrusionOk="0">
                    <a:moveTo>
                      <a:pt x="354" y="0"/>
                    </a:moveTo>
                    <a:lnTo>
                      <a:pt x="354" y="0"/>
                    </a:lnTo>
                    <a:cubicBezTo>
                      <a:pt x="354" y="233"/>
                      <a:pt x="354" y="233"/>
                      <a:pt x="354" y="233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50" y="264"/>
                      <a:pt x="150" y="264"/>
                      <a:pt x="150" y="264"/>
                    </a:cubicBezTo>
                    <a:cubicBezTo>
                      <a:pt x="297" y="266"/>
                      <a:pt x="446" y="268"/>
                      <a:pt x="593" y="271"/>
                    </a:cubicBez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0"/>
              <p:cNvSpPr/>
              <p:nvPr/>
            </p:nvSpPr>
            <p:spPr>
              <a:xfrm>
                <a:off x="106299" y="4958860"/>
                <a:ext cx="178869" cy="170217"/>
              </a:xfrm>
              <a:custGeom>
                <a:avLst/>
                <a:gdLst/>
                <a:ahLst/>
                <a:cxnLst/>
                <a:rect l="l" t="t" r="r" b="b"/>
                <a:pathLst>
                  <a:path w="310" h="295" extrusionOk="0">
                    <a:moveTo>
                      <a:pt x="0" y="290"/>
                    </a:moveTo>
                    <a:lnTo>
                      <a:pt x="0" y="290"/>
                    </a:lnTo>
                    <a:cubicBezTo>
                      <a:pt x="83" y="292"/>
                      <a:pt x="165" y="293"/>
                      <a:pt x="248" y="295"/>
                    </a:cubicBezTo>
                    <a:cubicBezTo>
                      <a:pt x="310" y="0"/>
                      <a:pt x="310" y="0"/>
                      <a:pt x="310" y="0"/>
                    </a:cubicBezTo>
                    <a:lnTo>
                      <a:pt x="0" y="29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20"/>
            <p:cNvGrpSpPr/>
            <p:nvPr/>
          </p:nvGrpSpPr>
          <p:grpSpPr>
            <a:xfrm>
              <a:off x="919171" y="4796989"/>
              <a:ext cx="1513334" cy="402462"/>
              <a:chOff x="162805" y="4603998"/>
              <a:chExt cx="1665200" cy="442850"/>
            </a:xfrm>
          </p:grpSpPr>
          <p:sp>
            <p:nvSpPr>
              <p:cNvPr id="409" name="Google Shape;409;p20"/>
              <p:cNvSpPr/>
              <p:nvPr/>
            </p:nvSpPr>
            <p:spPr>
              <a:xfrm>
                <a:off x="279093" y="4736746"/>
                <a:ext cx="326562" cy="199123"/>
              </a:xfrm>
              <a:custGeom>
                <a:avLst/>
                <a:gdLst/>
                <a:ahLst/>
                <a:cxnLst/>
                <a:rect l="l" t="t" r="r" b="b"/>
                <a:pathLst>
                  <a:path w="615" h="375" extrusionOk="0">
                    <a:moveTo>
                      <a:pt x="31" y="375"/>
                    </a:moveTo>
                    <a:lnTo>
                      <a:pt x="0" y="344"/>
                    </a:lnTo>
                    <a:lnTo>
                      <a:pt x="594" y="0"/>
                    </a:lnTo>
                    <a:lnTo>
                      <a:pt x="615" y="32"/>
                    </a:lnTo>
                    <a:lnTo>
                      <a:pt x="31" y="3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0"/>
              <p:cNvSpPr/>
              <p:nvPr/>
            </p:nvSpPr>
            <p:spPr>
              <a:xfrm>
                <a:off x="1435069" y="4736746"/>
                <a:ext cx="315411" cy="2214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17" extrusionOk="0">
                    <a:moveTo>
                      <a:pt x="563" y="417"/>
                    </a:moveTo>
                    <a:lnTo>
                      <a:pt x="0" y="32"/>
                    </a:lnTo>
                    <a:lnTo>
                      <a:pt x="21" y="0"/>
                    </a:lnTo>
                    <a:lnTo>
                      <a:pt x="594" y="386"/>
                    </a:lnTo>
                    <a:lnTo>
                      <a:pt x="563" y="41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0"/>
              <p:cNvSpPr/>
              <p:nvPr/>
            </p:nvSpPr>
            <p:spPr>
              <a:xfrm>
                <a:off x="284403" y="4670372"/>
                <a:ext cx="1405013" cy="99827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188" extrusionOk="0">
                    <a:moveTo>
                      <a:pt x="2646" y="188"/>
                    </a:moveTo>
                    <a:lnTo>
                      <a:pt x="0" y="188"/>
                    </a:lnTo>
                    <a:lnTo>
                      <a:pt x="0" y="0"/>
                    </a:lnTo>
                    <a:lnTo>
                      <a:pt x="2646" y="0"/>
                    </a:lnTo>
                    <a:lnTo>
                      <a:pt x="2646" y="18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22675" rIns="90000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20"/>
              <p:cNvSpPr/>
              <p:nvPr/>
            </p:nvSpPr>
            <p:spPr>
              <a:xfrm>
                <a:off x="162805" y="4603998"/>
                <a:ext cx="1665200" cy="94517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178" extrusionOk="0">
                    <a:moveTo>
                      <a:pt x="3136" y="178"/>
                    </a:moveTo>
                    <a:lnTo>
                      <a:pt x="0" y="178"/>
                    </a:lnTo>
                    <a:lnTo>
                      <a:pt x="0" y="0"/>
                    </a:lnTo>
                    <a:lnTo>
                      <a:pt x="3136" y="0"/>
                    </a:lnTo>
                    <a:lnTo>
                      <a:pt x="3136" y="1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19075" rIns="90000" bIns="19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20"/>
              <p:cNvSpPr/>
              <p:nvPr/>
            </p:nvSpPr>
            <p:spPr>
              <a:xfrm>
                <a:off x="1678264" y="4698515"/>
                <a:ext cx="116288" cy="348333"/>
              </a:xfrm>
              <a:custGeom>
                <a:avLst/>
                <a:gdLst/>
                <a:ahLst/>
                <a:cxnLst/>
                <a:rect l="l" t="t" r="r" b="b"/>
                <a:pathLst>
                  <a:path w="219" h="656" extrusionOk="0">
                    <a:moveTo>
                      <a:pt x="0" y="0"/>
                    </a:moveTo>
                    <a:lnTo>
                      <a:pt x="115" y="0"/>
                    </a:lnTo>
                    <a:lnTo>
                      <a:pt x="219" y="656"/>
                    </a:lnTo>
                    <a:lnTo>
                      <a:pt x="94" y="6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20"/>
              <p:cNvSpPr/>
              <p:nvPr/>
            </p:nvSpPr>
            <p:spPr>
              <a:xfrm>
                <a:off x="212718" y="4698515"/>
                <a:ext cx="116288" cy="348333"/>
              </a:xfrm>
              <a:custGeom>
                <a:avLst/>
                <a:gdLst/>
                <a:ahLst/>
                <a:cxnLst/>
                <a:rect l="l" t="t" r="r" b="b"/>
                <a:pathLst>
                  <a:path w="219" h="656" extrusionOk="0">
                    <a:moveTo>
                      <a:pt x="219" y="0"/>
                    </a:moveTo>
                    <a:lnTo>
                      <a:pt x="104" y="0"/>
                    </a:lnTo>
                    <a:lnTo>
                      <a:pt x="0" y="656"/>
                    </a:lnTo>
                    <a:lnTo>
                      <a:pt x="125" y="656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057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 txBox="1">
            <a:spLocks noGrp="1"/>
          </p:cNvSpPr>
          <p:nvPr>
            <p:ph type="subTitle" idx="1"/>
          </p:nvPr>
        </p:nvSpPr>
        <p:spPr>
          <a:xfrm>
            <a:off x="1390784" y="2251033"/>
            <a:ext cx="4384000" cy="6896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reahvihear"/>
                <a:ea typeface="Preahvihear"/>
                <a:cs typeface="Preahvihear"/>
                <a:sym typeface="Preahvihea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2"/>
          </p:nvPr>
        </p:nvSpPr>
        <p:spPr>
          <a:xfrm>
            <a:off x="6417205" y="2251033"/>
            <a:ext cx="4384000" cy="6896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reahvihear"/>
                <a:ea typeface="Preahvihear"/>
                <a:cs typeface="Preahvihear"/>
                <a:sym typeface="Preahvihe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3"/>
          </p:nvPr>
        </p:nvSpPr>
        <p:spPr>
          <a:xfrm>
            <a:off x="1390784" y="2940467"/>
            <a:ext cx="4384000" cy="2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4"/>
          </p:nvPr>
        </p:nvSpPr>
        <p:spPr>
          <a:xfrm>
            <a:off x="6417213" y="2940467"/>
            <a:ext cx="4384000" cy="2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9545533" y="302634"/>
            <a:ext cx="2352432" cy="416700"/>
          </a:xfrm>
          <a:custGeom>
            <a:avLst/>
            <a:gdLst/>
            <a:ahLst/>
            <a:cxnLst/>
            <a:rect l="l" t="t" r="r" b="b"/>
            <a:pathLst>
              <a:path w="3980" h="705" extrusionOk="0">
                <a:moveTo>
                  <a:pt x="3297" y="576"/>
                </a:moveTo>
                <a:lnTo>
                  <a:pt x="3297" y="576"/>
                </a:lnTo>
                <a:cubicBezTo>
                  <a:pt x="3297" y="577"/>
                  <a:pt x="3273" y="547"/>
                  <a:pt x="3272" y="545"/>
                </a:cubicBezTo>
                <a:cubicBezTo>
                  <a:pt x="3099" y="329"/>
                  <a:pt x="2869" y="119"/>
                  <a:pt x="2601" y="32"/>
                </a:cubicBezTo>
                <a:cubicBezTo>
                  <a:pt x="2253" y="-80"/>
                  <a:pt x="1940" y="115"/>
                  <a:pt x="1765" y="413"/>
                </a:cubicBezTo>
                <a:cubicBezTo>
                  <a:pt x="1732" y="468"/>
                  <a:pt x="1700" y="516"/>
                  <a:pt x="1662" y="549"/>
                </a:cubicBezTo>
                <a:cubicBezTo>
                  <a:pt x="1609" y="594"/>
                  <a:pt x="1545" y="615"/>
                  <a:pt x="1449" y="593"/>
                </a:cubicBezTo>
                <a:cubicBezTo>
                  <a:pt x="1263" y="549"/>
                  <a:pt x="1169" y="338"/>
                  <a:pt x="960" y="334"/>
                </a:cubicBezTo>
                <a:cubicBezTo>
                  <a:pt x="876" y="333"/>
                  <a:pt x="776" y="389"/>
                  <a:pt x="667" y="563"/>
                </a:cubicBezTo>
                <a:cubicBezTo>
                  <a:pt x="667" y="563"/>
                  <a:pt x="106" y="215"/>
                  <a:pt x="0" y="705"/>
                </a:cubicBezTo>
                <a:cubicBezTo>
                  <a:pt x="3980" y="705"/>
                  <a:pt x="3980" y="705"/>
                  <a:pt x="3980" y="705"/>
                </a:cubicBezTo>
                <a:cubicBezTo>
                  <a:pt x="3980" y="705"/>
                  <a:pt x="3942" y="151"/>
                  <a:pt x="3297" y="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p5"/>
          <p:cNvGrpSpPr/>
          <p:nvPr/>
        </p:nvGrpSpPr>
        <p:grpSpPr>
          <a:xfrm>
            <a:off x="11298502" y="4235835"/>
            <a:ext cx="824701" cy="2622167"/>
            <a:chOff x="8473876" y="3176876"/>
            <a:chExt cx="618526" cy="1966625"/>
          </a:xfrm>
        </p:grpSpPr>
        <p:sp>
          <p:nvSpPr>
            <p:cNvPr id="63" name="Google Shape;63;p5"/>
            <p:cNvSpPr/>
            <p:nvPr/>
          </p:nvSpPr>
          <p:spPr>
            <a:xfrm>
              <a:off x="8783139" y="3770484"/>
              <a:ext cx="24931" cy="1261416"/>
            </a:xfrm>
            <a:custGeom>
              <a:avLst/>
              <a:gdLst/>
              <a:ahLst/>
              <a:cxnLst/>
              <a:rect l="l" t="t" r="r" b="b"/>
              <a:pathLst>
                <a:path w="42" h="2125" extrusionOk="0">
                  <a:moveTo>
                    <a:pt x="42" y="2125"/>
                  </a:moveTo>
                  <a:lnTo>
                    <a:pt x="0" y="2125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2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8739806" y="4624093"/>
              <a:ext cx="117532" cy="407808"/>
            </a:xfrm>
            <a:custGeom>
              <a:avLst/>
              <a:gdLst/>
              <a:ahLst/>
              <a:cxnLst/>
              <a:rect l="l" t="t" r="r" b="b"/>
              <a:pathLst>
                <a:path w="198" h="687" extrusionOk="0">
                  <a:moveTo>
                    <a:pt x="198" y="687"/>
                  </a:moveTo>
                  <a:lnTo>
                    <a:pt x="0" y="687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68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8628804" y="5019436"/>
              <a:ext cx="333600" cy="124064"/>
            </a:xfrm>
            <a:custGeom>
              <a:avLst/>
              <a:gdLst/>
              <a:ahLst/>
              <a:cxnLst/>
              <a:rect l="l" t="t" r="r" b="b"/>
              <a:pathLst>
                <a:path w="562" h="209" extrusionOk="0">
                  <a:moveTo>
                    <a:pt x="562" y="209"/>
                  </a:moveTo>
                  <a:lnTo>
                    <a:pt x="562" y="209"/>
                  </a:lnTo>
                  <a:cubicBezTo>
                    <a:pt x="10" y="209"/>
                    <a:pt x="10" y="209"/>
                    <a:pt x="10" y="209"/>
                  </a:cubicBezTo>
                  <a:cubicBezTo>
                    <a:pt x="10" y="209"/>
                    <a:pt x="0" y="209"/>
                    <a:pt x="0" y="198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" y="0"/>
                  </a:lnTo>
                  <a:cubicBezTo>
                    <a:pt x="562" y="0"/>
                    <a:pt x="562" y="0"/>
                    <a:pt x="562" y="0"/>
                  </a:cubicBezTo>
                  <a:lnTo>
                    <a:pt x="562" y="11"/>
                  </a:lnTo>
                  <a:cubicBezTo>
                    <a:pt x="562" y="198"/>
                    <a:pt x="562" y="198"/>
                    <a:pt x="562" y="198"/>
                  </a:cubicBezTo>
                  <a:cubicBezTo>
                    <a:pt x="562" y="209"/>
                    <a:pt x="562" y="209"/>
                    <a:pt x="562" y="2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30225" rIns="90000" bIns="302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8739806" y="5013500"/>
              <a:ext cx="117532" cy="12466"/>
            </a:xfrm>
            <a:custGeom>
              <a:avLst/>
              <a:gdLst/>
              <a:ahLst/>
              <a:cxnLst/>
              <a:rect l="l" t="t" r="r" b="b"/>
              <a:pathLst>
                <a:path w="198" h="21" extrusionOk="0">
                  <a:moveTo>
                    <a:pt x="198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8473876" y="3176876"/>
              <a:ext cx="618526" cy="618539"/>
            </a:xfrm>
            <a:custGeom>
              <a:avLst/>
              <a:gdLst/>
              <a:ahLst/>
              <a:cxnLst/>
              <a:rect l="l" t="t" r="r" b="b"/>
              <a:pathLst>
                <a:path w="1042" h="1042" extrusionOk="0">
                  <a:moveTo>
                    <a:pt x="1042" y="521"/>
                  </a:moveTo>
                  <a:lnTo>
                    <a:pt x="1042" y="521"/>
                  </a:lnTo>
                  <a:cubicBezTo>
                    <a:pt x="1042" y="813"/>
                    <a:pt x="813" y="1042"/>
                    <a:pt x="521" y="1042"/>
                  </a:cubicBezTo>
                  <a:cubicBezTo>
                    <a:pt x="323" y="1042"/>
                    <a:pt x="136" y="917"/>
                    <a:pt x="53" y="750"/>
                  </a:cubicBezTo>
                  <a:cubicBezTo>
                    <a:pt x="21" y="677"/>
                    <a:pt x="0" y="604"/>
                    <a:pt x="0" y="521"/>
                  </a:cubicBezTo>
                  <a:cubicBezTo>
                    <a:pt x="0" y="240"/>
                    <a:pt x="240" y="0"/>
                    <a:pt x="521" y="0"/>
                  </a:cubicBezTo>
                  <a:cubicBezTo>
                    <a:pt x="719" y="0"/>
                    <a:pt x="896" y="115"/>
                    <a:pt x="980" y="282"/>
                  </a:cubicBezTo>
                  <a:cubicBezTo>
                    <a:pt x="1021" y="354"/>
                    <a:pt x="1042" y="438"/>
                    <a:pt x="1042" y="5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8473876" y="3176876"/>
              <a:ext cx="618526" cy="618539"/>
            </a:xfrm>
            <a:custGeom>
              <a:avLst/>
              <a:gdLst/>
              <a:ahLst/>
              <a:cxnLst/>
              <a:rect l="l" t="t" r="r" b="b"/>
              <a:pathLst>
                <a:path w="1042" h="1042" extrusionOk="0">
                  <a:moveTo>
                    <a:pt x="980" y="282"/>
                  </a:moveTo>
                  <a:lnTo>
                    <a:pt x="980" y="282"/>
                  </a:lnTo>
                  <a:cubicBezTo>
                    <a:pt x="896" y="115"/>
                    <a:pt x="719" y="0"/>
                    <a:pt x="521" y="0"/>
                  </a:cubicBezTo>
                  <a:cubicBezTo>
                    <a:pt x="240" y="0"/>
                    <a:pt x="0" y="240"/>
                    <a:pt x="0" y="521"/>
                  </a:cubicBezTo>
                  <a:cubicBezTo>
                    <a:pt x="0" y="604"/>
                    <a:pt x="21" y="677"/>
                    <a:pt x="53" y="750"/>
                  </a:cubicBezTo>
                  <a:cubicBezTo>
                    <a:pt x="136" y="917"/>
                    <a:pt x="323" y="1042"/>
                    <a:pt x="521" y="1042"/>
                  </a:cubicBezTo>
                  <a:cubicBezTo>
                    <a:pt x="813" y="1042"/>
                    <a:pt x="1042" y="813"/>
                    <a:pt x="1042" y="521"/>
                  </a:cubicBezTo>
                  <a:cubicBezTo>
                    <a:pt x="1042" y="438"/>
                    <a:pt x="1021" y="354"/>
                    <a:pt x="980" y="282"/>
                  </a:cubicBezTo>
                  <a:moveTo>
                    <a:pt x="521" y="917"/>
                  </a:moveTo>
                  <a:lnTo>
                    <a:pt x="521" y="917"/>
                  </a:lnTo>
                  <a:cubicBezTo>
                    <a:pt x="375" y="917"/>
                    <a:pt x="240" y="834"/>
                    <a:pt x="178" y="698"/>
                  </a:cubicBezTo>
                  <a:cubicBezTo>
                    <a:pt x="146" y="646"/>
                    <a:pt x="125" y="584"/>
                    <a:pt x="125" y="521"/>
                  </a:cubicBezTo>
                  <a:cubicBezTo>
                    <a:pt x="125" y="302"/>
                    <a:pt x="303" y="125"/>
                    <a:pt x="521" y="125"/>
                  </a:cubicBezTo>
                  <a:cubicBezTo>
                    <a:pt x="678" y="125"/>
                    <a:pt x="813" y="219"/>
                    <a:pt x="875" y="354"/>
                  </a:cubicBezTo>
                  <a:cubicBezTo>
                    <a:pt x="907" y="407"/>
                    <a:pt x="917" y="459"/>
                    <a:pt x="917" y="521"/>
                  </a:cubicBezTo>
                  <a:cubicBezTo>
                    <a:pt x="917" y="740"/>
                    <a:pt x="740" y="917"/>
                    <a:pt x="521" y="9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" name="Google Shape;69;p5"/>
          <p:cNvGrpSpPr/>
          <p:nvPr/>
        </p:nvGrpSpPr>
        <p:grpSpPr>
          <a:xfrm rot="10800000" flipH="1">
            <a:off x="-135537" y="-82696"/>
            <a:ext cx="1286953" cy="1292013"/>
            <a:chOff x="-104329" y="3439125"/>
            <a:chExt cx="1788429" cy="1794796"/>
          </a:xfrm>
        </p:grpSpPr>
        <p:sp>
          <p:nvSpPr>
            <p:cNvPr id="70" name="Google Shape;70;p5"/>
            <p:cNvSpPr/>
            <p:nvPr/>
          </p:nvSpPr>
          <p:spPr>
            <a:xfrm flipH="1">
              <a:off x="-104329" y="3463588"/>
              <a:ext cx="1768993" cy="1764302"/>
            </a:xfrm>
            <a:custGeom>
              <a:avLst/>
              <a:gdLst/>
              <a:ahLst/>
              <a:cxnLst/>
              <a:rect l="l" t="t" r="r" b="b"/>
              <a:pathLst>
                <a:path w="5279" h="5265" extrusionOk="0">
                  <a:moveTo>
                    <a:pt x="5279" y="10"/>
                  </a:moveTo>
                  <a:lnTo>
                    <a:pt x="5279" y="10"/>
                  </a:lnTo>
                  <a:cubicBezTo>
                    <a:pt x="5168" y="1760"/>
                    <a:pt x="5168" y="1760"/>
                    <a:pt x="5168" y="1760"/>
                  </a:cubicBezTo>
                  <a:cubicBezTo>
                    <a:pt x="5131" y="2628"/>
                    <a:pt x="5131" y="2628"/>
                    <a:pt x="5131" y="2628"/>
                  </a:cubicBezTo>
                  <a:cubicBezTo>
                    <a:pt x="4947" y="2610"/>
                    <a:pt x="4062" y="2591"/>
                    <a:pt x="3361" y="3254"/>
                  </a:cubicBezTo>
                  <a:cubicBezTo>
                    <a:pt x="2587" y="3993"/>
                    <a:pt x="2624" y="5007"/>
                    <a:pt x="2624" y="5117"/>
                  </a:cubicBezTo>
                  <a:cubicBezTo>
                    <a:pt x="5" y="5265"/>
                    <a:pt x="5" y="5265"/>
                    <a:pt x="5" y="5265"/>
                  </a:cubicBezTo>
                  <a:cubicBezTo>
                    <a:pt x="-13" y="4840"/>
                    <a:pt x="-13" y="3605"/>
                    <a:pt x="725" y="2389"/>
                  </a:cubicBezTo>
                  <a:cubicBezTo>
                    <a:pt x="927" y="2038"/>
                    <a:pt x="1205" y="1688"/>
                    <a:pt x="1554" y="1355"/>
                  </a:cubicBezTo>
                  <a:cubicBezTo>
                    <a:pt x="3010" y="-27"/>
                    <a:pt x="4780" y="-27"/>
                    <a:pt x="5279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 flipH="1">
              <a:off x="-104329" y="3439125"/>
              <a:ext cx="1788429" cy="1794796"/>
            </a:xfrm>
            <a:custGeom>
              <a:avLst/>
              <a:gdLst/>
              <a:ahLst/>
              <a:cxnLst/>
              <a:rect l="l" t="t" r="r" b="b"/>
              <a:pathLst>
                <a:path w="5337" h="5356" extrusionOk="0">
                  <a:moveTo>
                    <a:pt x="8" y="5356"/>
                  </a:moveTo>
                  <a:lnTo>
                    <a:pt x="8" y="5356"/>
                  </a:lnTo>
                  <a:cubicBezTo>
                    <a:pt x="-29" y="4802"/>
                    <a:pt x="-10" y="2867"/>
                    <a:pt x="1576" y="1373"/>
                  </a:cubicBezTo>
                  <a:cubicBezTo>
                    <a:pt x="3033" y="-9"/>
                    <a:pt x="4821" y="-29"/>
                    <a:pt x="5337" y="8"/>
                  </a:cubicBezTo>
                  <a:cubicBezTo>
                    <a:pt x="5337" y="138"/>
                    <a:pt x="5337" y="138"/>
                    <a:pt x="5337" y="138"/>
                  </a:cubicBezTo>
                  <a:cubicBezTo>
                    <a:pt x="4838" y="100"/>
                    <a:pt x="3088" y="120"/>
                    <a:pt x="1668" y="1465"/>
                  </a:cubicBezTo>
                  <a:cubicBezTo>
                    <a:pt x="119" y="2922"/>
                    <a:pt x="100" y="4802"/>
                    <a:pt x="137" y="5338"/>
                  </a:cubicBezTo>
                  <a:lnTo>
                    <a:pt x="8" y="53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 flipH="1">
              <a:off x="-54733" y="4317760"/>
              <a:ext cx="861207" cy="860537"/>
            </a:xfrm>
            <a:custGeom>
              <a:avLst/>
              <a:gdLst/>
              <a:ahLst/>
              <a:cxnLst/>
              <a:rect l="l" t="t" r="r" b="b"/>
              <a:pathLst>
                <a:path w="2570" h="2568" extrusionOk="0">
                  <a:moveTo>
                    <a:pt x="7" y="2568"/>
                  </a:moveTo>
                  <a:lnTo>
                    <a:pt x="7" y="2568"/>
                  </a:lnTo>
                  <a:cubicBezTo>
                    <a:pt x="-11" y="2458"/>
                    <a:pt x="-48" y="1406"/>
                    <a:pt x="745" y="651"/>
                  </a:cubicBezTo>
                  <a:cubicBezTo>
                    <a:pt x="1463" y="-13"/>
                    <a:pt x="2386" y="-13"/>
                    <a:pt x="2570" y="4"/>
                  </a:cubicBezTo>
                  <a:cubicBezTo>
                    <a:pt x="2552" y="134"/>
                    <a:pt x="2552" y="134"/>
                    <a:pt x="2552" y="134"/>
                  </a:cubicBezTo>
                  <a:cubicBezTo>
                    <a:pt x="2386" y="134"/>
                    <a:pt x="1520" y="116"/>
                    <a:pt x="837" y="760"/>
                  </a:cubicBezTo>
                  <a:cubicBezTo>
                    <a:pt x="81" y="1461"/>
                    <a:pt x="118" y="2458"/>
                    <a:pt x="136" y="2568"/>
                  </a:cubicBezTo>
                  <a:lnTo>
                    <a:pt x="7" y="256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 flipH="1">
              <a:off x="-104329" y="3880788"/>
              <a:ext cx="1365197" cy="1266678"/>
            </a:xfrm>
            <a:custGeom>
              <a:avLst/>
              <a:gdLst/>
              <a:ahLst/>
              <a:cxnLst/>
              <a:rect l="l" t="t" r="r" b="b"/>
              <a:pathLst>
                <a:path w="4074" h="3780" extrusionOk="0">
                  <a:moveTo>
                    <a:pt x="127" y="3780"/>
                  </a:moveTo>
                  <a:lnTo>
                    <a:pt x="127" y="3780"/>
                  </a:lnTo>
                  <a:cubicBezTo>
                    <a:pt x="0" y="3762"/>
                    <a:pt x="0" y="3762"/>
                    <a:pt x="0" y="3762"/>
                  </a:cubicBezTo>
                  <a:cubicBezTo>
                    <a:pt x="18" y="3613"/>
                    <a:pt x="35" y="3466"/>
                    <a:pt x="72" y="3300"/>
                  </a:cubicBezTo>
                  <a:cubicBezTo>
                    <a:pt x="202" y="3337"/>
                    <a:pt x="202" y="3337"/>
                    <a:pt x="202" y="3337"/>
                  </a:cubicBezTo>
                  <a:cubicBezTo>
                    <a:pt x="164" y="3484"/>
                    <a:pt x="147" y="3633"/>
                    <a:pt x="127" y="3780"/>
                  </a:cubicBezTo>
                  <a:moveTo>
                    <a:pt x="313" y="2894"/>
                  </a:moveTo>
                  <a:lnTo>
                    <a:pt x="313" y="2894"/>
                  </a:lnTo>
                  <a:cubicBezTo>
                    <a:pt x="202" y="2857"/>
                    <a:pt x="202" y="2857"/>
                    <a:pt x="202" y="2857"/>
                  </a:cubicBezTo>
                  <a:cubicBezTo>
                    <a:pt x="239" y="2710"/>
                    <a:pt x="294" y="2563"/>
                    <a:pt x="368" y="2415"/>
                  </a:cubicBezTo>
                  <a:cubicBezTo>
                    <a:pt x="478" y="2471"/>
                    <a:pt x="478" y="2471"/>
                    <a:pt x="478" y="2471"/>
                  </a:cubicBezTo>
                  <a:cubicBezTo>
                    <a:pt x="423" y="2618"/>
                    <a:pt x="368" y="2748"/>
                    <a:pt x="313" y="2894"/>
                  </a:cubicBezTo>
                  <a:moveTo>
                    <a:pt x="699" y="2084"/>
                  </a:moveTo>
                  <a:lnTo>
                    <a:pt x="699" y="2084"/>
                  </a:lnTo>
                  <a:cubicBezTo>
                    <a:pt x="589" y="2009"/>
                    <a:pt x="589" y="2009"/>
                    <a:pt x="589" y="2009"/>
                  </a:cubicBezTo>
                  <a:cubicBezTo>
                    <a:pt x="664" y="1880"/>
                    <a:pt x="756" y="1751"/>
                    <a:pt x="848" y="1622"/>
                  </a:cubicBezTo>
                  <a:cubicBezTo>
                    <a:pt x="957" y="1714"/>
                    <a:pt x="957" y="1714"/>
                    <a:pt x="957" y="1714"/>
                  </a:cubicBezTo>
                  <a:cubicBezTo>
                    <a:pt x="865" y="1825"/>
                    <a:pt x="773" y="1955"/>
                    <a:pt x="699" y="2084"/>
                  </a:cubicBezTo>
                  <a:moveTo>
                    <a:pt x="1253" y="1365"/>
                  </a:moveTo>
                  <a:lnTo>
                    <a:pt x="1253" y="1365"/>
                  </a:lnTo>
                  <a:cubicBezTo>
                    <a:pt x="1142" y="1271"/>
                    <a:pt x="1142" y="1271"/>
                    <a:pt x="1142" y="1271"/>
                  </a:cubicBezTo>
                  <a:cubicBezTo>
                    <a:pt x="1253" y="1162"/>
                    <a:pt x="1382" y="1050"/>
                    <a:pt x="1492" y="958"/>
                  </a:cubicBezTo>
                  <a:cubicBezTo>
                    <a:pt x="1584" y="1069"/>
                    <a:pt x="1584" y="1069"/>
                    <a:pt x="1584" y="1069"/>
                  </a:cubicBezTo>
                  <a:cubicBezTo>
                    <a:pt x="1455" y="1162"/>
                    <a:pt x="1345" y="1254"/>
                    <a:pt x="1253" y="1365"/>
                  </a:cubicBezTo>
                  <a:moveTo>
                    <a:pt x="1934" y="793"/>
                  </a:moveTo>
                  <a:lnTo>
                    <a:pt x="1934" y="793"/>
                  </a:lnTo>
                  <a:cubicBezTo>
                    <a:pt x="1880" y="682"/>
                    <a:pt x="1880" y="682"/>
                    <a:pt x="1880" y="682"/>
                  </a:cubicBezTo>
                  <a:cubicBezTo>
                    <a:pt x="2009" y="607"/>
                    <a:pt x="2138" y="535"/>
                    <a:pt x="2285" y="461"/>
                  </a:cubicBezTo>
                  <a:cubicBezTo>
                    <a:pt x="2340" y="572"/>
                    <a:pt x="2340" y="572"/>
                    <a:pt x="2340" y="572"/>
                  </a:cubicBezTo>
                  <a:cubicBezTo>
                    <a:pt x="2193" y="645"/>
                    <a:pt x="2064" y="719"/>
                    <a:pt x="1934" y="793"/>
                  </a:cubicBezTo>
                  <a:moveTo>
                    <a:pt x="2747" y="406"/>
                  </a:moveTo>
                  <a:lnTo>
                    <a:pt x="2747" y="406"/>
                  </a:lnTo>
                  <a:cubicBezTo>
                    <a:pt x="2710" y="276"/>
                    <a:pt x="2710" y="276"/>
                    <a:pt x="2710" y="276"/>
                  </a:cubicBezTo>
                  <a:cubicBezTo>
                    <a:pt x="2857" y="222"/>
                    <a:pt x="3004" y="184"/>
                    <a:pt x="3152" y="130"/>
                  </a:cubicBezTo>
                  <a:cubicBezTo>
                    <a:pt x="3189" y="259"/>
                    <a:pt x="3189" y="259"/>
                    <a:pt x="3189" y="259"/>
                  </a:cubicBezTo>
                  <a:cubicBezTo>
                    <a:pt x="3041" y="294"/>
                    <a:pt x="2894" y="351"/>
                    <a:pt x="2747" y="406"/>
                  </a:cubicBezTo>
                  <a:moveTo>
                    <a:pt x="3632" y="165"/>
                  </a:moveTo>
                  <a:lnTo>
                    <a:pt x="3632" y="165"/>
                  </a:lnTo>
                  <a:cubicBezTo>
                    <a:pt x="3612" y="38"/>
                    <a:pt x="3612" y="38"/>
                    <a:pt x="3612" y="38"/>
                  </a:cubicBezTo>
                  <a:cubicBezTo>
                    <a:pt x="3761" y="18"/>
                    <a:pt x="3926" y="0"/>
                    <a:pt x="4074" y="0"/>
                  </a:cubicBezTo>
                  <a:cubicBezTo>
                    <a:pt x="4074" y="130"/>
                    <a:pt x="4074" y="130"/>
                    <a:pt x="4074" y="130"/>
                  </a:cubicBezTo>
                  <a:cubicBezTo>
                    <a:pt x="3926" y="130"/>
                    <a:pt x="3779" y="147"/>
                    <a:pt x="3632" y="1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398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3118800" y="1518805"/>
            <a:ext cx="5954400" cy="29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114" name="Google Shape;114;p8"/>
          <p:cNvGrpSpPr/>
          <p:nvPr/>
        </p:nvGrpSpPr>
        <p:grpSpPr>
          <a:xfrm>
            <a:off x="-382179" y="-79022"/>
            <a:ext cx="12956331" cy="6819411"/>
            <a:chOff x="-286634" y="-59266"/>
            <a:chExt cx="9717248" cy="5114558"/>
          </a:xfrm>
        </p:grpSpPr>
        <p:grpSp>
          <p:nvGrpSpPr>
            <p:cNvPr id="115" name="Google Shape;115;p8"/>
            <p:cNvGrpSpPr/>
            <p:nvPr/>
          </p:nvGrpSpPr>
          <p:grpSpPr>
            <a:xfrm>
              <a:off x="-286634" y="4476816"/>
              <a:ext cx="9717248" cy="578476"/>
              <a:chOff x="-573259" y="4476816"/>
              <a:chExt cx="9717248" cy="578476"/>
            </a:xfrm>
          </p:grpSpPr>
          <p:grpSp>
            <p:nvGrpSpPr>
              <p:cNvPr id="116" name="Google Shape;116;p8"/>
              <p:cNvGrpSpPr/>
              <p:nvPr/>
            </p:nvGrpSpPr>
            <p:grpSpPr>
              <a:xfrm>
                <a:off x="6343150" y="4476816"/>
                <a:ext cx="1415534" cy="576476"/>
                <a:chOff x="5526500" y="3901941"/>
                <a:chExt cx="1415534" cy="576476"/>
              </a:xfrm>
            </p:grpSpPr>
            <p:sp>
              <p:nvSpPr>
                <p:cNvPr id="117" name="Google Shape;117;p8"/>
                <p:cNvSpPr/>
                <p:nvPr/>
              </p:nvSpPr>
              <p:spPr>
                <a:xfrm rot="5400000">
                  <a:off x="5958658" y="3482210"/>
                  <a:ext cx="551217" cy="141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" h="3531" extrusionOk="0">
                      <a:moveTo>
                        <a:pt x="1375" y="3531"/>
                      </a:moveTo>
                      <a:lnTo>
                        <a:pt x="0" y="3531"/>
                      </a:lnTo>
                      <a:lnTo>
                        <a:pt x="0" y="0"/>
                      </a:lnTo>
                      <a:lnTo>
                        <a:pt x="1375" y="0"/>
                      </a:lnTo>
                      <a:lnTo>
                        <a:pt x="1375" y="353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118;p8"/>
                <p:cNvSpPr/>
                <p:nvPr/>
              </p:nvSpPr>
              <p:spPr>
                <a:xfrm rot="5400000">
                  <a:off x="6230057" y="3561587"/>
                  <a:ext cx="29265" cy="1252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3125" extrusionOk="0">
                      <a:moveTo>
                        <a:pt x="0" y="3125"/>
                      </a:moveTo>
                      <a:lnTo>
                        <a:pt x="0" y="2886"/>
                      </a:lnTo>
                      <a:lnTo>
                        <a:pt x="73" y="2886"/>
                      </a:lnTo>
                      <a:lnTo>
                        <a:pt x="73" y="3125"/>
                      </a:lnTo>
                      <a:lnTo>
                        <a:pt x="0" y="3125"/>
                      </a:lnTo>
                      <a:moveTo>
                        <a:pt x="0" y="2646"/>
                      </a:moveTo>
                      <a:lnTo>
                        <a:pt x="0" y="2406"/>
                      </a:lnTo>
                      <a:lnTo>
                        <a:pt x="73" y="2406"/>
                      </a:lnTo>
                      <a:lnTo>
                        <a:pt x="73" y="2646"/>
                      </a:lnTo>
                      <a:lnTo>
                        <a:pt x="0" y="2646"/>
                      </a:lnTo>
                      <a:moveTo>
                        <a:pt x="0" y="2156"/>
                      </a:moveTo>
                      <a:lnTo>
                        <a:pt x="0" y="1917"/>
                      </a:lnTo>
                      <a:lnTo>
                        <a:pt x="73" y="1917"/>
                      </a:lnTo>
                      <a:lnTo>
                        <a:pt x="73" y="2156"/>
                      </a:lnTo>
                      <a:lnTo>
                        <a:pt x="0" y="2156"/>
                      </a:lnTo>
                      <a:moveTo>
                        <a:pt x="0" y="1677"/>
                      </a:moveTo>
                      <a:lnTo>
                        <a:pt x="0" y="1438"/>
                      </a:lnTo>
                      <a:lnTo>
                        <a:pt x="73" y="1438"/>
                      </a:lnTo>
                      <a:lnTo>
                        <a:pt x="73" y="1677"/>
                      </a:lnTo>
                      <a:lnTo>
                        <a:pt x="0" y="1677"/>
                      </a:lnTo>
                      <a:moveTo>
                        <a:pt x="0" y="1198"/>
                      </a:moveTo>
                      <a:lnTo>
                        <a:pt x="0" y="958"/>
                      </a:lnTo>
                      <a:lnTo>
                        <a:pt x="73" y="958"/>
                      </a:lnTo>
                      <a:lnTo>
                        <a:pt x="73" y="1198"/>
                      </a:lnTo>
                      <a:lnTo>
                        <a:pt x="0" y="1198"/>
                      </a:lnTo>
                      <a:moveTo>
                        <a:pt x="0" y="719"/>
                      </a:moveTo>
                      <a:lnTo>
                        <a:pt x="0" y="479"/>
                      </a:lnTo>
                      <a:lnTo>
                        <a:pt x="73" y="479"/>
                      </a:lnTo>
                      <a:lnTo>
                        <a:pt x="73" y="719"/>
                      </a:lnTo>
                      <a:lnTo>
                        <a:pt x="0" y="719"/>
                      </a:lnTo>
                      <a:moveTo>
                        <a:pt x="0" y="240"/>
                      </a:move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73" y="240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119;p8"/>
                <p:cNvSpPr/>
                <p:nvPr/>
              </p:nvSpPr>
              <p:spPr>
                <a:xfrm rot="5400000">
                  <a:off x="6219634" y="3756018"/>
                  <a:ext cx="29265" cy="141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3531" extrusionOk="0">
                      <a:moveTo>
                        <a:pt x="0" y="3531"/>
                      </a:move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73" y="3531"/>
                      </a:lnTo>
                      <a:lnTo>
                        <a:pt x="0" y="35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" name="Google Shape;120;p8"/>
                <p:cNvSpPr/>
                <p:nvPr/>
              </p:nvSpPr>
              <p:spPr>
                <a:xfrm rot="5400000">
                  <a:off x="6221639" y="3206802"/>
                  <a:ext cx="25256" cy="141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3531" extrusionOk="0">
                      <a:moveTo>
                        <a:pt x="0" y="3531"/>
                      </a:moveTo>
                      <a:lnTo>
                        <a:pt x="0" y="0"/>
                      </a:lnTo>
                      <a:lnTo>
                        <a:pt x="63" y="0"/>
                      </a:lnTo>
                      <a:lnTo>
                        <a:pt x="63" y="3531"/>
                      </a:lnTo>
                      <a:lnTo>
                        <a:pt x="0" y="35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" name="Google Shape;121;p8"/>
                <p:cNvSpPr/>
                <p:nvPr/>
              </p:nvSpPr>
              <p:spPr>
                <a:xfrm rot="5400000">
                  <a:off x="6207207" y="4190179"/>
                  <a:ext cx="54119" cy="313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781" extrusionOk="0">
                      <a:moveTo>
                        <a:pt x="0" y="781"/>
                      </a:moveTo>
                      <a:lnTo>
                        <a:pt x="0" y="0"/>
                      </a:lnTo>
                      <a:lnTo>
                        <a:pt x="135" y="0"/>
                      </a:lnTo>
                      <a:lnTo>
                        <a:pt x="135" y="781"/>
                      </a:lnTo>
                      <a:lnTo>
                        <a:pt x="0" y="78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" name="Google Shape;122;p8"/>
                <p:cNvSpPr/>
                <p:nvPr/>
              </p:nvSpPr>
              <p:spPr>
                <a:xfrm rot="5400000">
                  <a:off x="6207007" y="4115013"/>
                  <a:ext cx="54520" cy="313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" h="781" extrusionOk="0">
                      <a:moveTo>
                        <a:pt x="0" y="781"/>
                      </a:moveTo>
                      <a:lnTo>
                        <a:pt x="0" y="0"/>
                      </a:lnTo>
                      <a:lnTo>
                        <a:pt x="136" y="0"/>
                      </a:lnTo>
                      <a:lnTo>
                        <a:pt x="136" y="781"/>
                      </a:lnTo>
                      <a:lnTo>
                        <a:pt x="0" y="78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" name="Google Shape;123;p8"/>
                <p:cNvSpPr/>
                <p:nvPr/>
              </p:nvSpPr>
              <p:spPr>
                <a:xfrm rot="5400000">
                  <a:off x="6207007" y="4035637"/>
                  <a:ext cx="54520" cy="313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" h="781" extrusionOk="0">
                      <a:moveTo>
                        <a:pt x="0" y="781"/>
                      </a:moveTo>
                      <a:lnTo>
                        <a:pt x="0" y="0"/>
                      </a:lnTo>
                      <a:lnTo>
                        <a:pt x="136" y="0"/>
                      </a:lnTo>
                      <a:lnTo>
                        <a:pt x="136" y="781"/>
                      </a:lnTo>
                      <a:lnTo>
                        <a:pt x="0" y="78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124;p8"/>
                <p:cNvSpPr/>
                <p:nvPr/>
              </p:nvSpPr>
              <p:spPr>
                <a:xfrm rot="5400000">
                  <a:off x="6209212" y="3958466"/>
                  <a:ext cx="50111" cy="313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" h="781" extrusionOk="0">
                      <a:moveTo>
                        <a:pt x="0" y="781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781"/>
                      </a:lnTo>
                      <a:lnTo>
                        <a:pt x="0" y="78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" name="Google Shape;125;p8"/>
                <p:cNvSpPr/>
                <p:nvPr/>
              </p:nvSpPr>
              <p:spPr>
                <a:xfrm rot="5400000">
                  <a:off x="6209212" y="4263140"/>
                  <a:ext cx="50111" cy="313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" h="781" extrusionOk="0">
                      <a:moveTo>
                        <a:pt x="0" y="781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781"/>
                      </a:lnTo>
                      <a:lnTo>
                        <a:pt x="0" y="78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" name="Google Shape;126;p8"/>
                <p:cNvSpPr/>
                <p:nvPr/>
              </p:nvSpPr>
              <p:spPr>
                <a:xfrm rot="5400000">
                  <a:off x="6209212" y="3887509"/>
                  <a:ext cx="50111" cy="313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" h="781" extrusionOk="0">
                      <a:moveTo>
                        <a:pt x="0" y="781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781"/>
                      </a:lnTo>
                      <a:lnTo>
                        <a:pt x="0" y="78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27;p8"/>
                <p:cNvSpPr/>
                <p:nvPr/>
              </p:nvSpPr>
              <p:spPr>
                <a:xfrm rot="5400000">
                  <a:off x="6209212" y="3812142"/>
                  <a:ext cx="50111" cy="313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" h="781" extrusionOk="0">
                      <a:moveTo>
                        <a:pt x="0" y="781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781"/>
                      </a:lnTo>
                      <a:lnTo>
                        <a:pt x="0" y="78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8" name="Google Shape;128;p8"/>
              <p:cNvGrpSpPr/>
              <p:nvPr/>
            </p:nvGrpSpPr>
            <p:grpSpPr>
              <a:xfrm>
                <a:off x="7728456" y="4478816"/>
                <a:ext cx="1415534" cy="576476"/>
                <a:chOff x="6911806" y="3903941"/>
                <a:chExt cx="1415534" cy="576476"/>
              </a:xfrm>
            </p:grpSpPr>
            <p:sp>
              <p:nvSpPr>
                <p:cNvPr id="129" name="Google Shape;129;p8"/>
                <p:cNvSpPr/>
                <p:nvPr/>
              </p:nvSpPr>
              <p:spPr>
                <a:xfrm rot="-5400000" flipH="1">
                  <a:off x="7343964" y="3484210"/>
                  <a:ext cx="551217" cy="141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" h="3531" extrusionOk="0">
                      <a:moveTo>
                        <a:pt x="1375" y="3531"/>
                      </a:moveTo>
                      <a:lnTo>
                        <a:pt x="0" y="3531"/>
                      </a:lnTo>
                      <a:lnTo>
                        <a:pt x="0" y="0"/>
                      </a:lnTo>
                      <a:lnTo>
                        <a:pt x="1375" y="0"/>
                      </a:lnTo>
                      <a:lnTo>
                        <a:pt x="1375" y="353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Google Shape;130;p8"/>
                <p:cNvSpPr/>
                <p:nvPr/>
              </p:nvSpPr>
              <p:spPr>
                <a:xfrm rot="-5400000" flipH="1">
                  <a:off x="7594517" y="3563587"/>
                  <a:ext cx="29265" cy="1252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3125" extrusionOk="0">
                      <a:moveTo>
                        <a:pt x="0" y="3125"/>
                      </a:moveTo>
                      <a:lnTo>
                        <a:pt x="0" y="2886"/>
                      </a:lnTo>
                      <a:lnTo>
                        <a:pt x="73" y="2886"/>
                      </a:lnTo>
                      <a:lnTo>
                        <a:pt x="73" y="3125"/>
                      </a:lnTo>
                      <a:lnTo>
                        <a:pt x="0" y="3125"/>
                      </a:lnTo>
                      <a:moveTo>
                        <a:pt x="0" y="2646"/>
                      </a:moveTo>
                      <a:lnTo>
                        <a:pt x="0" y="2406"/>
                      </a:lnTo>
                      <a:lnTo>
                        <a:pt x="73" y="2406"/>
                      </a:lnTo>
                      <a:lnTo>
                        <a:pt x="73" y="2646"/>
                      </a:lnTo>
                      <a:lnTo>
                        <a:pt x="0" y="2646"/>
                      </a:lnTo>
                      <a:moveTo>
                        <a:pt x="0" y="2156"/>
                      </a:moveTo>
                      <a:lnTo>
                        <a:pt x="0" y="1917"/>
                      </a:lnTo>
                      <a:lnTo>
                        <a:pt x="73" y="1917"/>
                      </a:lnTo>
                      <a:lnTo>
                        <a:pt x="73" y="2156"/>
                      </a:lnTo>
                      <a:lnTo>
                        <a:pt x="0" y="2156"/>
                      </a:lnTo>
                      <a:moveTo>
                        <a:pt x="0" y="1677"/>
                      </a:moveTo>
                      <a:lnTo>
                        <a:pt x="0" y="1438"/>
                      </a:lnTo>
                      <a:lnTo>
                        <a:pt x="73" y="1438"/>
                      </a:lnTo>
                      <a:lnTo>
                        <a:pt x="73" y="1677"/>
                      </a:lnTo>
                      <a:lnTo>
                        <a:pt x="0" y="1677"/>
                      </a:lnTo>
                      <a:moveTo>
                        <a:pt x="0" y="1198"/>
                      </a:moveTo>
                      <a:lnTo>
                        <a:pt x="0" y="958"/>
                      </a:lnTo>
                      <a:lnTo>
                        <a:pt x="73" y="958"/>
                      </a:lnTo>
                      <a:lnTo>
                        <a:pt x="73" y="1198"/>
                      </a:lnTo>
                      <a:lnTo>
                        <a:pt x="0" y="1198"/>
                      </a:lnTo>
                      <a:moveTo>
                        <a:pt x="0" y="719"/>
                      </a:moveTo>
                      <a:lnTo>
                        <a:pt x="0" y="479"/>
                      </a:lnTo>
                      <a:lnTo>
                        <a:pt x="73" y="479"/>
                      </a:lnTo>
                      <a:lnTo>
                        <a:pt x="73" y="719"/>
                      </a:lnTo>
                      <a:lnTo>
                        <a:pt x="0" y="719"/>
                      </a:lnTo>
                      <a:moveTo>
                        <a:pt x="0" y="240"/>
                      </a:move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73" y="240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131;p8"/>
                <p:cNvSpPr/>
                <p:nvPr/>
              </p:nvSpPr>
              <p:spPr>
                <a:xfrm rot="-5400000" flipH="1">
                  <a:off x="7604940" y="3758018"/>
                  <a:ext cx="29265" cy="141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3531" extrusionOk="0">
                      <a:moveTo>
                        <a:pt x="0" y="3531"/>
                      </a:move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73" y="3531"/>
                      </a:lnTo>
                      <a:lnTo>
                        <a:pt x="0" y="35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132;p8"/>
                <p:cNvSpPr/>
                <p:nvPr/>
              </p:nvSpPr>
              <p:spPr>
                <a:xfrm rot="-5400000" flipH="1">
                  <a:off x="7606945" y="3208802"/>
                  <a:ext cx="25256" cy="141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3531" extrusionOk="0">
                      <a:moveTo>
                        <a:pt x="0" y="3531"/>
                      </a:moveTo>
                      <a:lnTo>
                        <a:pt x="0" y="0"/>
                      </a:lnTo>
                      <a:lnTo>
                        <a:pt x="63" y="0"/>
                      </a:lnTo>
                      <a:lnTo>
                        <a:pt x="63" y="3531"/>
                      </a:lnTo>
                      <a:lnTo>
                        <a:pt x="0" y="35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3" name="Google Shape;133;p8"/>
              <p:cNvGrpSpPr/>
              <p:nvPr/>
            </p:nvGrpSpPr>
            <p:grpSpPr>
              <a:xfrm>
                <a:off x="4957861" y="4476816"/>
                <a:ext cx="1415534" cy="576476"/>
                <a:chOff x="6911806" y="3903941"/>
                <a:chExt cx="1415534" cy="576476"/>
              </a:xfrm>
            </p:grpSpPr>
            <p:sp>
              <p:nvSpPr>
                <p:cNvPr id="134" name="Google Shape;134;p8"/>
                <p:cNvSpPr/>
                <p:nvPr/>
              </p:nvSpPr>
              <p:spPr>
                <a:xfrm rot="-5400000" flipH="1">
                  <a:off x="7343964" y="3484210"/>
                  <a:ext cx="551217" cy="141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" h="3531" extrusionOk="0">
                      <a:moveTo>
                        <a:pt x="1375" y="3531"/>
                      </a:moveTo>
                      <a:lnTo>
                        <a:pt x="0" y="3531"/>
                      </a:lnTo>
                      <a:lnTo>
                        <a:pt x="0" y="0"/>
                      </a:lnTo>
                      <a:lnTo>
                        <a:pt x="1375" y="0"/>
                      </a:lnTo>
                      <a:lnTo>
                        <a:pt x="1375" y="353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35;p8"/>
                <p:cNvSpPr/>
                <p:nvPr/>
              </p:nvSpPr>
              <p:spPr>
                <a:xfrm rot="-5400000" flipH="1">
                  <a:off x="7594517" y="3563587"/>
                  <a:ext cx="29265" cy="1252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3125" extrusionOk="0">
                      <a:moveTo>
                        <a:pt x="0" y="3125"/>
                      </a:moveTo>
                      <a:lnTo>
                        <a:pt x="0" y="2886"/>
                      </a:lnTo>
                      <a:lnTo>
                        <a:pt x="73" y="2886"/>
                      </a:lnTo>
                      <a:lnTo>
                        <a:pt x="73" y="3125"/>
                      </a:lnTo>
                      <a:lnTo>
                        <a:pt x="0" y="3125"/>
                      </a:lnTo>
                      <a:moveTo>
                        <a:pt x="0" y="2646"/>
                      </a:moveTo>
                      <a:lnTo>
                        <a:pt x="0" y="2406"/>
                      </a:lnTo>
                      <a:lnTo>
                        <a:pt x="73" y="2406"/>
                      </a:lnTo>
                      <a:lnTo>
                        <a:pt x="73" y="2646"/>
                      </a:lnTo>
                      <a:lnTo>
                        <a:pt x="0" y="2646"/>
                      </a:lnTo>
                      <a:moveTo>
                        <a:pt x="0" y="2156"/>
                      </a:moveTo>
                      <a:lnTo>
                        <a:pt x="0" y="1917"/>
                      </a:lnTo>
                      <a:lnTo>
                        <a:pt x="73" y="1917"/>
                      </a:lnTo>
                      <a:lnTo>
                        <a:pt x="73" y="2156"/>
                      </a:lnTo>
                      <a:lnTo>
                        <a:pt x="0" y="2156"/>
                      </a:lnTo>
                      <a:moveTo>
                        <a:pt x="0" y="1677"/>
                      </a:moveTo>
                      <a:lnTo>
                        <a:pt x="0" y="1438"/>
                      </a:lnTo>
                      <a:lnTo>
                        <a:pt x="73" y="1438"/>
                      </a:lnTo>
                      <a:lnTo>
                        <a:pt x="73" y="1677"/>
                      </a:lnTo>
                      <a:lnTo>
                        <a:pt x="0" y="1677"/>
                      </a:lnTo>
                      <a:moveTo>
                        <a:pt x="0" y="1198"/>
                      </a:moveTo>
                      <a:lnTo>
                        <a:pt x="0" y="958"/>
                      </a:lnTo>
                      <a:lnTo>
                        <a:pt x="73" y="958"/>
                      </a:lnTo>
                      <a:lnTo>
                        <a:pt x="73" y="1198"/>
                      </a:lnTo>
                      <a:lnTo>
                        <a:pt x="0" y="1198"/>
                      </a:lnTo>
                      <a:moveTo>
                        <a:pt x="0" y="719"/>
                      </a:moveTo>
                      <a:lnTo>
                        <a:pt x="0" y="479"/>
                      </a:lnTo>
                      <a:lnTo>
                        <a:pt x="73" y="479"/>
                      </a:lnTo>
                      <a:lnTo>
                        <a:pt x="73" y="719"/>
                      </a:lnTo>
                      <a:lnTo>
                        <a:pt x="0" y="719"/>
                      </a:lnTo>
                      <a:moveTo>
                        <a:pt x="0" y="240"/>
                      </a:move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73" y="240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36;p8"/>
                <p:cNvSpPr/>
                <p:nvPr/>
              </p:nvSpPr>
              <p:spPr>
                <a:xfrm rot="-5400000" flipH="1">
                  <a:off x="7604940" y="3758018"/>
                  <a:ext cx="29265" cy="141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3531" extrusionOk="0">
                      <a:moveTo>
                        <a:pt x="0" y="3531"/>
                      </a:move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73" y="3531"/>
                      </a:lnTo>
                      <a:lnTo>
                        <a:pt x="0" y="35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137;p8"/>
                <p:cNvSpPr/>
                <p:nvPr/>
              </p:nvSpPr>
              <p:spPr>
                <a:xfrm rot="-5400000" flipH="1">
                  <a:off x="7606945" y="3208802"/>
                  <a:ext cx="25256" cy="141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3531" extrusionOk="0">
                      <a:moveTo>
                        <a:pt x="0" y="3531"/>
                      </a:moveTo>
                      <a:lnTo>
                        <a:pt x="0" y="0"/>
                      </a:lnTo>
                      <a:lnTo>
                        <a:pt x="63" y="0"/>
                      </a:lnTo>
                      <a:lnTo>
                        <a:pt x="63" y="3531"/>
                      </a:lnTo>
                      <a:lnTo>
                        <a:pt x="0" y="35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8" name="Google Shape;138;p8"/>
              <p:cNvGrpSpPr/>
              <p:nvPr/>
            </p:nvGrpSpPr>
            <p:grpSpPr>
              <a:xfrm flipH="1">
                <a:off x="3562476" y="4478816"/>
                <a:ext cx="1415534" cy="576476"/>
                <a:chOff x="6911806" y="3903941"/>
                <a:chExt cx="1415534" cy="576476"/>
              </a:xfrm>
            </p:grpSpPr>
            <p:sp>
              <p:nvSpPr>
                <p:cNvPr id="139" name="Google Shape;139;p8"/>
                <p:cNvSpPr/>
                <p:nvPr/>
              </p:nvSpPr>
              <p:spPr>
                <a:xfrm rot="-5400000" flipH="1">
                  <a:off x="7343964" y="3484210"/>
                  <a:ext cx="551217" cy="141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" h="3531" extrusionOk="0">
                      <a:moveTo>
                        <a:pt x="1375" y="3531"/>
                      </a:moveTo>
                      <a:lnTo>
                        <a:pt x="0" y="3531"/>
                      </a:lnTo>
                      <a:lnTo>
                        <a:pt x="0" y="0"/>
                      </a:lnTo>
                      <a:lnTo>
                        <a:pt x="1375" y="0"/>
                      </a:lnTo>
                      <a:lnTo>
                        <a:pt x="1375" y="353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Google Shape;140;p8"/>
                <p:cNvSpPr/>
                <p:nvPr/>
              </p:nvSpPr>
              <p:spPr>
                <a:xfrm rot="-5400000" flipH="1">
                  <a:off x="7594517" y="3563587"/>
                  <a:ext cx="29265" cy="1252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3125" extrusionOk="0">
                      <a:moveTo>
                        <a:pt x="0" y="3125"/>
                      </a:moveTo>
                      <a:lnTo>
                        <a:pt x="0" y="2886"/>
                      </a:lnTo>
                      <a:lnTo>
                        <a:pt x="73" y="2886"/>
                      </a:lnTo>
                      <a:lnTo>
                        <a:pt x="73" y="3125"/>
                      </a:lnTo>
                      <a:lnTo>
                        <a:pt x="0" y="3125"/>
                      </a:lnTo>
                      <a:moveTo>
                        <a:pt x="0" y="2646"/>
                      </a:moveTo>
                      <a:lnTo>
                        <a:pt x="0" y="2406"/>
                      </a:lnTo>
                      <a:lnTo>
                        <a:pt x="73" y="2406"/>
                      </a:lnTo>
                      <a:lnTo>
                        <a:pt x="73" y="2646"/>
                      </a:lnTo>
                      <a:lnTo>
                        <a:pt x="0" y="2646"/>
                      </a:lnTo>
                      <a:moveTo>
                        <a:pt x="0" y="2156"/>
                      </a:moveTo>
                      <a:lnTo>
                        <a:pt x="0" y="1917"/>
                      </a:lnTo>
                      <a:lnTo>
                        <a:pt x="73" y="1917"/>
                      </a:lnTo>
                      <a:lnTo>
                        <a:pt x="73" y="2156"/>
                      </a:lnTo>
                      <a:lnTo>
                        <a:pt x="0" y="2156"/>
                      </a:lnTo>
                      <a:moveTo>
                        <a:pt x="0" y="1677"/>
                      </a:moveTo>
                      <a:lnTo>
                        <a:pt x="0" y="1438"/>
                      </a:lnTo>
                      <a:lnTo>
                        <a:pt x="73" y="1438"/>
                      </a:lnTo>
                      <a:lnTo>
                        <a:pt x="73" y="1677"/>
                      </a:lnTo>
                      <a:lnTo>
                        <a:pt x="0" y="1677"/>
                      </a:lnTo>
                      <a:moveTo>
                        <a:pt x="0" y="1198"/>
                      </a:moveTo>
                      <a:lnTo>
                        <a:pt x="0" y="958"/>
                      </a:lnTo>
                      <a:lnTo>
                        <a:pt x="73" y="958"/>
                      </a:lnTo>
                      <a:lnTo>
                        <a:pt x="73" y="1198"/>
                      </a:lnTo>
                      <a:lnTo>
                        <a:pt x="0" y="1198"/>
                      </a:lnTo>
                      <a:moveTo>
                        <a:pt x="0" y="719"/>
                      </a:moveTo>
                      <a:lnTo>
                        <a:pt x="0" y="479"/>
                      </a:lnTo>
                      <a:lnTo>
                        <a:pt x="73" y="479"/>
                      </a:lnTo>
                      <a:lnTo>
                        <a:pt x="73" y="719"/>
                      </a:lnTo>
                      <a:lnTo>
                        <a:pt x="0" y="719"/>
                      </a:lnTo>
                      <a:moveTo>
                        <a:pt x="0" y="240"/>
                      </a:move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73" y="240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Google Shape;141;p8"/>
                <p:cNvSpPr/>
                <p:nvPr/>
              </p:nvSpPr>
              <p:spPr>
                <a:xfrm rot="-5400000" flipH="1">
                  <a:off x="7604940" y="3758018"/>
                  <a:ext cx="29265" cy="141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3531" extrusionOk="0">
                      <a:moveTo>
                        <a:pt x="0" y="3531"/>
                      </a:move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73" y="3531"/>
                      </a:lnTo>
                      <a:lnTo>
                        <a:pt x="0" y="35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8"/>
                <p:cNvSpPr/>
                <p:nvPr/>
              </p:nvSpPr>
              <p:spPr>
                <a:xfrm rot="-5400000" flipH="1">
                  <a:off x="7606945" y="3208802"/>
                  <a:ext cx="25256" cy="141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3531" extrusionOk="0">
                      <a:moveTo>
                        <a:pt x="0" y="3531"/>
                      </a:moveTo>
                      <a:lnTo>
                        <a:pt x="0" y="0"/>
                      </a:lnTo>
                      <a:lnTo>
                        <a:pt x="63" y="0"/>
                      </a:lnTo>
                      <a:lnTo>
                        <a:pt x="63" y="3531"/>
                      </a:lnTo>
                      <a:lnTo>
                        <a:pt x="0" y="35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3" name="Google Shape;143;p8"/>
              <p:cNvGrpSpPr/>
              <p:nvPr/>
            </p:nvGrpSpPr>
            <p:grpSpPr>
              <a:xfrm>
                <a:off x="2187256" y="4478816"/>
                <a:ext cx="1415534" cy="576476"/>
                <a:chOff x="6911806" y="3903941"/>
                <a:chExt cx="1415534" cy="576476"/>
              </a:xfrm>
            </p:grpSpPr>
            <p:sp>
              <p:nvSpPr>
                <p:cNvPr id="144" name="Google Shape;144;p8"/>
                <p:cNvSpPr/>
                <p:nvPr/>
              </p:nvSpPr>
              <p:spPr>
                <a:xfrm rot="-5400000" flipH="1">
                  <a:off x="7343964" y="3484210"/>
                  <a:ext cx="551217" cy="141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" h="3531" extrusionOk="0">
                      <a:moveTo>
                        <a:pt x="1375" y="3531"/>
                      </a:moveTo>
                      <a:lnTo>
                        <a:pt x="0" y="3531"/>
                      </a:lnTo>
                      <a:lnTo>
                        <a:pt x="0" y="0"/>
                      </a:lnTo>
                      <a:lnTo>
                        <a:pt x="1375" y="0"/>
                      </a:lnTo>
                      <a:lnTo>
                        <a:pt x="1375" y="353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8"/>
                <p:cNvSpPr/>
                <p:nvPr/>
              </p:nvSpPr>
              <p:spPr>
                <a:xfrm rot="-5400000" flipH="1">
                  <a:off x="7594517" y="3563587"/>
                  <a:ext cx="29265" cy="1252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3125" extrusionOk="0">
                      <a:moveTo>
                        <a:pt x="0" y="3125"/>
                      </a:moveTo>
                      <a:lnTo>
                        <a:pt x="0" y="2886"/>
                      </a:lnTo>
                      <a:lnTo>
                        <a:pt x="73" y="2886"/>
                      </a:lnTo>
                      <a:lnTo>
                        <a:pt x="73" y="3125"/>
                      </a:lnTo>
                      <a:lnTo>
                        <a:pt x="0" y="3125"/>
                      </a:lnTo>
                      <a:moveTo>
                        <a:pt x="0" y="2646"/>
                      </a:moveTo>
                      <a:lnTo>
                        <a:pt x="0" y="2406"/>
                      </a:lnTo>
                      <a:lnTo>
                        <a:pt x="73" y="2406"/>
                      </a:lnTo>
                      <a:lnTo>
                        <a:pt x="73" y="2646"/>
                      </a:lnTo>
                      <a:lnTo>
                        <a:pt x="0" y="2646"/>
                      </a:lnTo>
                      <a:moveTo>
                        <a:pt x="0" y="2156"/>
                      </a:moveTo>
                      <a:lnTo>
                        <a:pt x="0" y="1917"/>
                      </a:lnTo>
                      <a:lnTo>
                        <a:pt x="73" y="1917"/>
                      </a:lnTo>
                      <a:lnTo>
                        <a:pt x="73" y="2156"/>
                      </a:lnTo>
                      <a:lnTo>
                        <a:pt x="0" y="2156"/>
                      </a:lnTo>
                      <a:moveTo>
                        <a:pt x="0" y="1677"/>
                      </a:moveTo>
                      <a:lnTo>
                        <a:pt x="0" y="1438"/>
                      </a:lnTo>
                      <a:lnTo>
                        <a:pt x="73" y="1438"/>
                      </a:lnTo>
                      <a:lnTo>
                        <a:pt x="73" y="1677"/>
                      </a:lnTo>
                      <a:lnTo>
                        <a:pt x="0" y="1677"/>
                      </a:lnTo>
                      <a:moveTo>
                        <a:pt x="0" y="1198"/>
                      </a:moveTo>
                      <a:lnTo>
                        <a:pt x="0" y="958"/>
                      </a:lnTo>
                      <a:lnTo>
                        <a:pt x="73" y="958"/>
                      </a:lnTo>
                      <a:lnTo>
                        <a:pt x="73" y="1198"/>
                      </a:lnTo>
                      <a:lnTo>
                        <a:pt x="0" y="1198"/>
                      </a:lnTo>
                      <a:moveTo>
                        <a:pt x="0" y="719"/>
                      </a:moveTo>
                      <a:lnTo>
                        <a:pt x="0" y="479"/>
                      </a:lnTo>
                      <a:lnTo>
                        <a:pt x="73" y="479"/>
                      </a:lnTo>
                      <a:lnTo>
                        <a:pt x="73" y="719"/>
                      </a:lnTo>
                      <a:lnTo>
                        <a:pt x="0" y="719"/>
                      </a:lnTo>
                      <a:moveTo>
                        <a:pt x="0" y="240"/>
                      </a:move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73" y="240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8"/>
                <p:cNvSpPr/>
                <p:nvPr/>
              </p:nvSpPr>
              <p:spPr>
                <a:xfrm rot="-5400000" flipH="1">
                  <a:off x="7604940" y="3758018"/>
                  <a:ext cx="29265" cy="141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3531" extrusionOk="0">
                      <a:moveTo>
                        <a:pt x="0" y="3531"/>
                      </a:move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73" y="3531"/>
                      </a:lnTo>
                      <a:lnTo>
                        <a:pt x="0" y="35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" name="Google Shape;147;p8"/>
                <p:cNvSpPr/>
                <p:nvPr/>
              </p:nvSpPr>
              <p:spPr>
                <a:xfrm rot="-5400000" flipH="1">
                  <a:off x="7606945" y="3208802"/>
                  <a:ext cx="25256" cy="141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3531" extrusionOk="0">
                      <a:moveTo>
                        <a:pt x="0" y="3531"/>
                      </a:moveTo>
                      <a:lnTo>
                        <a:pt x="0" y="0"/>
                      </a:lnTo>
                      <a:lnTo>
                        <a:pt x="63" y="0"/>
                      </a:lnTo>
                      <a:lnTo>
                        <a:pt x="63" y="3531"/>
                      </a:lnTo>
                      <a:lnTo>
                        <a:pt x="0" y="35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8" name="Google Shape;148;p8"/>
              <p:cNvGrpSpPr/>
              <p:nvPr/>
            </p:nvGrpSpPr>
            <p:grpSpPr>
              <a:xfrm>
                <a:off x="816881" y="4478816"/>
                <a:ext cx="1415534" cy="576476"/>
                <a:chOff x="6911806" y="3903941"/>
                <a:chExt cx="1415534" cy="576476"/>
              </a:xfrm>
            </p:grpSpPr>
            <p:sp>
              <p:nvSpPr>
                <p:cNvPr id="149" name="Google Shape;149;p8"/>
                <p:cNvSpPr/>
                <p:nvPr/>
              </p:nvSpPr>
              <p:spPr>
                <a:xfrm rot="-5400000" flipH="1">
                  <a:off x="7343964" y="3484210"/>
                  <a:ext cx="551217" cy="141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" h="3531" extrusionOk="0">
                      <a:moveTo>
                        <a:pt x="1375" y="3531"/>
                      </a:moveTo>
                      <a:lnTo>
                        <a:pt x="0" y="3531"/>
                      </a:lnTo>
                      <a:lnTo>
                        <a:pt x="0" y="0"/>
                      </a:lnTo>
                      <a:lnTo>
                        <a:pt x="1375" y="0"/>
                      </a:lnTo>
                      <a:lnTo>
                        <a:pt x="1375" y="353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150;p8"/>
                <p:cNvSpPr/>
                <p:nvPr/>
              </p:nvSpPr>
              <p:spPr>
                <a:xfrm rot="-5400000" flipH="1">
                  <a:off x="7594517" y="3563587"/>
                  <a:ext cx="29265" cy="1252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3125" extrusionOk="0">
                      <a:moveTo>
                        <a:pt x="0" y="3125"/>
                      </a:moveTo>
                      <a:lnTo>
                        <a:pt x="0" y="2886"/>
                      </a:lnTo>
                      <a:lnTo>
                        <a:pt x="73" y="2886"/>
                      </a:lnTo>
                      <a:lnTo>
                        <a:pt x="73" y="3125"/>
                      </a:lnTo>
                      <a:lnTo>
                        <a:pt x="0" y="3125"/>
                      </a:lnTo>
                      <a:moveTo>
                        <a:pt x="0" y="2646"/>
                      </a:moveTo>
                      <a:lnTo>
                        <a:pt x="0" y="2406"/>
                      </a:lnTo>
                      <a:lnTo>
                        <a:pt x="73" y="2406"/>
                      </a:lnTo>
                      <a:lnTo>
                        <a:pt x="73" y="2646"/>
                      </a:lnTo>
                      <a:lnTo>
                        <a:pt x="0" y="2646"/>
                      </a:lnTo>
                      <a:moveTo>
                        <a:pt x="0" y="2156"/>
                      </a:moveTo>
                      <a:lnTo>
                        <a:pt x="0" y="1917"/>
                      </a:lnTo>
                      <a:lnTo>
                        <a:pt x="73" y="1917"/>
                      </a:lnTo>
                      <a:lnTo>
                        <a:pt x="73" y="2156"/>
                      </a:lnTo>
                      <a:lnTo>
                        <a:pt x="0" y="2156"/>
                      </a:lnTo>
                      <a:moveTo>
                        <a:pt x="0" y="1677"/>
                      </a:moveTo>
                      <a:lnTo>
                        <a:pt x="0" y="1438"/>
                      </a:lnTo>
                      <a:lnTo>
                        <a:pt x="73" y="1438"/>
                      </a:lnTo>
                      <a:lnTo>
                        <a:pt x="73" y="1677"/>
                      </a:lnTo>
                      <a:lnTo>
                        <a:pt x="0" y="1677"/>
                      </a:lnTo>
                      <a:moveTo>
                        <a:pt x="0" y="1198"/>
                      </a:moveTo>
                      <a:lnTo>
                        <a:pt x="0" y="958"/>
                      </a:lnTo>
                      <a:lnTo>
                        <a:pt x="73" y="958"/>
                      </a:lnTo>
                      <a:lnTo>
                        <a:pt x="73" y="1198"/>
                      </a:lnTo>
                      <a:lnTo>
                        <a:pt x="0" y="1198"/>
                      </a:lnTo>
                      <a:moveTo>
                        <a:pt x="0" y="719"/>
                      </a:moveTo>
                      <a:lnTo>
                        <a:pt x="0" y="479"/>
                      </a:lnTo>
                      <a:lnTo>
                        <a:pt x="73" y="479"/>
                      </a:lnTo>
                      <a:lnTo>
                        <a:pt x="73" y="719"/>
                      </a:lnTo>
                      <a:lnTo>
                        <a:pt x="0" y="719"/>
                      </a:lnTo>
                      <a:moveTo>
                        <a:pt x="0" y="240"/>
                      </a:move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73" y="240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151;p8"/>
                <p:cNvSpPr/>
                <p:nvPr/>
              </p:nvSpPr>
              <p:spPr>
                <a:xfrm rot="-5400000" flipH="1">
                  <a:off x="7604940" y="3758018"/>
                  <a:ext cx="29265" cy="141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3531" extrusionOk="0">
                      <a:moveTo>
                        <a:pt x="0" y="3531"/>
                      </a:move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73" y="3531"/>
                      </a:lnTo>
                      <a:lnTo>
                        <a:pt x="0" y="35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Google Shape;152;p8"/>
                <p:cNvSpPr/>
                <p:nvPr/>
              </p:nvSpPr>
              <p:spPr>
                <a:xfrm rot="-5400000" flipH="1">
                  <a:off x="7606945" y="3208802"/>
                  <a:ext cx="25256" cy="141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3531" extrusionOk="0">
                      <a:moveTo>
                        <a:pt x="0" y="3531"/>
                      </a:moveTo>
                      <a:lnTo>
                        <a:pt x="0" y="0"/>
                      </a:lnTo>
                      <a:lnTo>
                        <a:pt x="63" y="0"/>
                      </a:lnTo>
                      <a:lnTo>
                        <a:pt x="63" y="3531"/>
                      </a:lnTo>
                      <a:lnTo>
                        <a:pt x="0" y="35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3" name="Google Shape;153;p8"/>
              <p:cNvGrpSpPr/>
              <p:nvPr/>
            </p:nvGrpSpPr>
            <p:grpSpPr>
              <a:xfrm>
                <a:off x="-573259" y="4476816"/>
                <a:ext cx="1415534" cy="576476"/>
                <a:chOff x="6911806" y="3903941"/>
                <a:chExt cx="1415534" cy="576476"/>
              </a:xfrm>
            </p:grpSpPr>
            <p:sp>
              <p:nvSpPr>
                <p:cNvPr id="154" name="Google Shape;154;p8"/>
                <p:cNvSpPr/>
                <p:nvPr/>
              </p:nvSpPr>
              <p:spPr>
                <a:xfrm rot="-5400000" flipH="1">
                  <a:off x="7343964" y="3484210"/>
                  <a:ext cx="551217" cy="141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" h="3531" extrusionOk="0">
                      <a:moveTo>
                        <a:pt x="1375" y="3531"/>
                      </a:moveTo>
                      <a:lnTo>
                        <a:pt x="0" y="3531"/>
                      </a:lnTo>
                      <a:lnTo>
                        <a:pt x="0" y="0"/>
                      </a:lnTo>
                      <a:lnTo>
                        <a:pt x="1375" y="0"/>
                      </a:lnTo>
                      <a:lnTo>
                        <a:pt x="1375" y="353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155;p8"/>
                <p:cNvSpPr/>
                <p:nvPr/>
              </p:nvSpPr>
              <p:spPr>
                <a:xfrm rot="-5400000" flipH="1">
                  <a:off x="7594517" y="3563587"/>
                  <a:ext cx="29265" cy="1252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3125" extrusionOk="0">
                      <a:moveTo>
                        <a:pt x="0" y="3125"/>
                      </a:moveTo>
                      <a:lnTo>
                        <a:pt x="0" y="2886"/>
                      </a:lnTo>
                      <a:lnTo>
                        <a:pt x="73" y="2886"/>
                      </a:lnTo>
                      <a:lnTo>
                        <a:pt x="73" y="3125"/>
                      </a:lnTo>
                      <a:lnTo>
                        <a:pt x="0" y="3125"/>
                      </a:lnTo>
                      <a:moveTo>
                        <a:pt x="0" y="2646"/>
                      </a:moveTo>
                      <a:lnTo>
                        <a:pt x="0" y="2406"/>
                      </a:lnTo>
                      <a:lnTo>
                        <a:pt x="73" y="2406"/>
                      </a:lnTo>
                      <a:lnTo>
                        <a:pt x="73" y="2646"/>
                      </a:lnTo>
                      <a:lnTo>
                        <a:pt x="0" y="2646"/>
                      </a:lnTo>
                      <a:moveTo>
                        <a:pt x="0" y="2156"/>
                      </a:moveTo>
                      <a:lnTo>
                        <a:pt x="0" y="1917"/>
                      </a:lnTo>
                      <a:lnTo>
                        <a:pt x="73" y="1917"/>
                      </a:lnTo>
                      <a:lnTo>
                        <a:pt x="73" y="2156"/>
                      </a:lnTo>
                      <a:lnTo>
                        <a:pt x="0" y="2156"/>
                      </a:lnTo>
                      <a:moveTo>
                        <a:pt x="0" y="1677"/>
                      </a:moveTo>
                      <a:lnTo>
                        <a:pt x="0" y="1438"/>
                      </a:lnTo>
                      <a:lnTo>
                        <a:pt x="73" y="1438"/>
                      </a:lnTo>
                      <a:lnTo>
                        <a:pt x="73" y="1677"/>
                      </a:lnTo>
                      <a:lnTo>
                        <a:pt x="0" y="1677"/>
                      </a:lnTo>
                      <a:moveTo>
                        <a:pt x="0" y="1198"/>
                      </a:moveTo>
                      <a:lnTo>
                        <a:pt x="0" y="958"/>
                      </a:lnTo>
                      <a:lnTo>
                        <a:pt x="73" y="958"/>
                      </a:lnTo>
                      <a:lnTo>
                        <a:pt x="73" y="1198"/>
                      </a:lnTo>
                      <a:lnTo>
                        <a:pt x="0" y="1198"/>
                      </a:lnTo>
                      <a:moveTo>
                        <a:pt x="0" y="719"/>
                      </a:moveTo>
                      <a:lnTo>
                        <a:pt x="0" y="479"/>
                      </a:lnTo>
                      <a:lnTo>
                        <a:pt x="73" y="479"/>
                      </a:lnTo>
                      <a:lnTo>
                        <a:pt x="73" y="719"/>
                      </a:lnTo>
                      <a:lnTo>
                        <a:pt x="0" y="719"/>
                      </a:lnTo>
                      <a:moveTo>
                        <a:pt x="0" y="240"/>
                      </a:move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73" y="240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" name="Google Shape;156;p8"/>
                <p:cNvSpPr/>
                <p:nvPr/>
              </p:nvSpPr>
              <p:spPr>
                <a:xfrm rot="-5400000" flipH="1">
                  <a:off x="7604940" y="3758018"/>
                  <a:ext cx="29265" cy="141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3531" extrusionOk="0">
                      <a:moveTo>
                        <a:pt x="0" y="3531"/>
                      </a:move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73" y="3531"/>
                      </a:lnTo>
                      <a:lnTo>
                        <a:pt x="0" y="35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157;p8"/>
                <p:cNvSpPr/>
                <p:nvPr/>
              </p:nvSpPr>
              <p:spPr>
                <a:xfrm rot="-5400000" flipH="1">
                  <a:off x="7606945" y="3208802"/>
                  <a:ext cx="25256" cy="141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3531" extrusionOk="0">
                      <a:moveTo>
                        <a:pt x="0" y="3531"/>
                      </a:moveTo>
                      <a:lnTo>
                        <a:pt x="0" y="0"/>
                      </a:lnTo>
                      <a:lnTo>
                        <a:pt x="63" y="0"/>
                      </a:lnTo>
                      <a:lnTo>
                        <a:pt x="63" y="3531"/>
                      </a:lnTo>
                      <a:lnTo>
                        <a:pt x="0" y="35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58" name="Google Shape;158;p8"/>
            <p:cNvGrpSpPr/>
            <p:nvPr/>
          </p:nvGrpSpPr>
          <p:grpSpPr>
            <a:xfrm rot="-5400000">
              <a:off x="7102046" y="-591802"/>
              <a:ext cx="1019351" cy="2084422"/>
              <a:chOff x="8171096" y="3059073"/>
              <a:chExt cx="1019351" cy="2084422"/>
            </a:xfrm>
          </p:grpSpPr>
          <p:sp>
            <p:nvSpPr>
              <p:cNvPr id="159" name="Google Shape;159;p8"/>
              <p:cNvSpPr/>
              <p:nvPr/>
            </p:nvSpPr>
            <p:spPr>
              <a:xfrm>
                <a:off x="8181422" y="3069399"/>
                <a:ext cx="1003616" cy="2058853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187" extrusionOk="0">
                    <a:moveTo>
                      <a:pt x="2041" y="3145"/>
                    </a:moveTo>
                    <a:lnTo>
                      <a:pt x="2041" y="3145"/>
                    </a:lnTo>
                    <a:cubicBezTo>
                      <a:pt x="2000" y="4187"/>
                      <a:pt x="2000" y="4187"/>
                      <a:pt x="2000" y="4187"/>
                    </a:cubicBezTo>
                    <a:cubicBezTo>
                      <a:pt x="1041" y="4145"/>
                      <a:pt x="260" y="3468"/>
                      <a:pt x="52" y="2573"/>
                    </a:cubicBezTo>
                    <a:cubicBezTo>
                      <a:pt x="20" y="2417"/>
                      <a:pt x="0" y="2260"/>
                      <a:pt x="0" y="2094"/>
                    </a:cubicBezTo>
                    <a:cubicBezTo>
                      <a:pt x="0" y="969"/>
                      <a:pt x="875" y="52"/>
                      <a:pt x="2000" y="0"/>
                    </a:cubicBezTo>
                    <a:cubicBezTo>
                      <a:pt x="2041" y="1042"/>
                      <a:pt x="2041" y="1042"/>
                      <a:pt x="2041" y="1042"/>
                    </a:cubicBezTo>
                    <a:cubicBezTo>
                      <a:pt x="1479" y="1063"/>
                      <a:pt x="1041" y="1531"/>
                      <a:pt x="1041" y="2094"/>
                    </a:cubicBezTo>
                    <a:cubicBezTo>
                      <a:pt x="1041" y="2125"/>
                      <a:pt x="1041" y="2146"/>
                      <a:pt x="1041" y="2167"/>
                    </a:cubicBezTo>
                    <a:cubicBezTo>
                      <a:pt x="1083" y="2698"/>
                      <a:pt x="1510" y="3124"/>
                      <a:pt x="2041" y="314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8421876" y="3310345"/>
                <a:ext cx="752835" cy="1576962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3207" extrusionOk="0">
                    <a:moveTo>
                      <a:pt x="1531" y="3207"/>
                    </a:moveTo>
                    <a:lnTo>
                      <a:pt x="1531" y="3207"/>
                    </a:lnTo>
                    <a:cubicBezTo>
                      <a:pt x="1469" y="3207"/>
                      <a:pt x="1406" y="3197"/>
                      <a:pt x="1344" y="3186"/>
                    </a:cubicBezTo>
                    <a:cubicBezTo>
                      <a:pt x="1354" y="3134"/>
                      <a:pt x="1354" y="3134"/>
                      <a:pt x="1354" y="3134"/>
                    </a:cubicBezTo>
                    <a:cubicBezTo>
                      <a:pt x="1417" y="3144"/>
                      <a:pt x="1469" y="3155"/>
                      <a:pt x="1531" y="3155"/>
                    </a:cubicBezTo>
                    <a:lnTo>
                      <a:pt x="1531" y="3207"/>
                    </a:lnTo>
                    <a:moveTo>
                      <a:pt x="1167" y="3144"/>
                    </a:moveTo>
                    <a:lnTo>
                      <a:pt x="1167" y="3144"/>
                    </a:lnTo>
                    <a:cubicBezTo>
                      <a:pt x="1104" y="3124"/>
                      <a:pt x="1052" y="3113"/>
                      <a:pt x="990" y="3082"/>
                    </a:cubicBezTo>
                    <a:cubicBezTo>
                      <a:pt x="1011" y="3040"/>
                      <a:pt x="1011" y="3040"/>
                      <a:pt x="1011" y="3040"/>
                    </a:cubicBezTo>
                    <a:cubicBezTo>
                      <a:pt x="1063" y="3061"/>
                      <a:pt x="1125" y="3082"/>
                      <a:pt x="1177" y="3092"/>
                    </a:cubicBezTo>
                    <a:lnTo>
                      <a:pt x="1167" y="3144"/>
                    </a:lnTo>
                    <a:moveTo>
                      <a:pt x="823" y="2999"/>
                    </a:moveTo>
                    <a:lnTo>
                      <a:pt x="823" y="2999"/>
                    </a:lnTo>
                    <a:cubicBezTo>
                      <a:pt x="771" y="2978"/>
                      <a:pt x="719" y="2936"/>
                      <a:pt x="667" y="2905"/>
                    </a:cubicBezTo>
                    <a:cubicBezTo>
                      <a:pt x="698" y="2863"/>
                      <a:pt x="698" y="2863"/>
                      <a:pt x="698" y="2863"/>
                    </a:cubicBezTo>
                    <a:cubicBezTo>
                      <a:pt x="750" y="2894"/>
                      <a:pt x="802" y="2926"/>
                      <a:pt x="854" y="2957"/>
                    </a:cubicBezTo>
                    <a:lnTo>
                      <a:pt x="823" y="2999"/>
                    </a:lnTo>
                    <a:moveTo>
                      <a:pt x="521" y="2790"/>
                    </a:moveTo>
                    <a:lnTo>
                      <a:pt x="521" y="2790"/>
                    </a:lnTo>
                    <a:cubicBezTo>
                      <a:pt x="479" y="2749"/>
                      <a:pt x="438" y="2697"/>
                      <a:pt x="396" y="2655"/>
                    </a:cubicBezTo>
                    <a:cubicBezTo>
                      <a:pt x="438" y="2624"/>
                      <a:pt x="438" y="2624"/>
                      <a:pt x="438" y="2624"/>
                    </a:cubicBezTo>
                    <a:cubicBezTo>
                      <a:pt x="479" y="2665"/>
                      <a:pt x="521" y="2707"/>
                      <a:pt x="563" y="2749"/>
                    </a:cubicBezTo>
                    <a:lnTo>
                      <a:pt x="521" y="2790"/>
                    </a:lnTo>
                    <a:moveTo>
                      <a:pt x="281" y="2509"/>
                    </a:moveTo>
                    <a:lnTo>
                      <a:pt x="281" y="2509"/>
                    </a:lnTo>
                    <a:cubicBezTo>
                      <a:pt x="250" y="2457"/>
                      <a:pt x="219" y="2405"/>
                      <a:pt x="188" y="2353"/>
                    </a:cubicBezTo>
                    <a:cubicBezTo>
                      <a:pt x="240" y="2322"/>
                      <a:pt x="240" y="2322"/>
                      <a:pt x="240" y="2322"/>
                    </a:cubicBezTo>
                    <a:cubicBezTo>
                      <a:pt x="261" y="2374"/>
                      <a:pt x="292" y="2426"/>
                      <a:pt x="323" y="2478"/>
                    </a:cubicBezTo>
                    <a:lnTo>
                      <a:pt x="281" y="2509"/>
                    </a:lnTo>
                    <a:moveTo>
                      <a:pt x="115" y="2187"/>
                    </a:moveTo>
                    <a:lnTo>
                      <a:pt x="115" y="2187"/>
                    </a:lnTo>
                    <a:cubicBezTo>
                      <a:pt x="94" y="2125"/>
                      <a:pt x="73" y="2062"/>
                      <a:pt x="52" y="2010"/>
                    </a:cubicBezTo>
                    <a:cubicBezTo>
                      <a:pt x="104" y="1989"/>
                      <a:pt x="104" y="1989"/>
                      <a:pt x="104" y="1989"/>
                    </a:cubicBezTo>
                    <a:cubicBezTo>
                      <a:pt x="125" y="2052"/>
                      <a:pt x="136" y="2104"/>
                      <a:pt x="156" y="2166"/>
                    </a:cubicBezTo>
                    <a:lnTo>
                      <a:pt x="115" y="2187"/>
                    </a:lnTo>
                    <a:moveTo>
                      <a:pt x="21" y="1823"/>
                    </a:moveTo>
                    <a:lnTo>
                      <a:pt x="21" y="1823"/>
                    </a:lnTo>
                    <a:cubicBezTo>
                      <a:pt x="11" y="1760"/>
                      <a:pt x="11" y="1698"/>
                      <a:pt x="0" y="1645"/>
                    </a:cubicBezTo>
                    <a:cubicBezTo>
                      <a:pt x="52" y="1635"/>
                      <a:pt x="52" y="1635"/>
                      <a:pt x="52" y="1635"/>
                    </a:cubicBezTo>
                    <a:cubicBezTo>
                      <a:pt x="63" y="1698"/>
                      <a:pt x="63" y="1760"/>
                      <a:pt x="73" y="1823"/>
                    </a:cubicBezTo>
                    <a:lnTo>
                      <a:pt x="21" y="1823"/>
                    </a:lnTo>
                    <a:moveTo>
                      <a:pt x="63" y="1458"/>
                    </a:moveTo>
                    <a:lnTo>
                      <a:pt x="63" y="1458"/>
                    </a:lnTo>
                    <a:cubicBezTo>
                      <a:pt x="11" y="1458"/>
                      <a:pt x="11" y="1458"/>
                      <a:pt x="11" y="1458"/>
                    </a:cubicBezTo>
                    <a:cubicBezTo>
                      <a:pt x="21" y="1395"/>
                      <a:pt x="31" y="1333"/>
                      <a:pt x="42" y="1270"/>
                    </a:cubicBezTo>
                    <a:cubicBezTo>
                      <a:pt x="94" y="1281"/>
                      <a:pt x="94" y="1281"/>
                      <a:pt x="94" y="1281"/>
                    </a:cubicBezTo>
                    <a:cubicBezTo>
                      <a:pt x="73" y="1343"/>
                      <a:pt x="73" y="1406"/>
                      <a:pt x="63" y="1458"/>
                    </a:cubicBezTo>
                    <a:moveTo>
                      <a:pt x="136" y="1114"/>
                    </a:moveTo>
                    <a:lnTo>
                      <a:pt x="136" y="1114"/>
                    </a:lnTo>
                    <a:cubicBezTo>
                      <a:pt x="83" y="1093"/>
                      <a:pt x="83" y="1093"/>
                      <a:pt x="83" y="1093"/>
                    </a:cubicBezTo>
                    <a:cubicBezTo>
                      <a:pt x="104" y="1041"/>
                      <a:pt x="136" y="979"/>
                      <a:pt x="156" y="927"/>
                    </a:cubicBezTo>
                    <a:cubicBezTo>
                      <a:pt x="208" y="948"/>
                      <a:pt x="208" y="948"/>
                      <a:pt x="208" y="948"/>
                    </a:cubicBezTo>
                    <a:cubicBezTo>
                      <a:pt x="177" y="1000"/>
                      <a:pt x="156" y="1052"/>
                      <a:pt x="136" y="1114"/>
                    </a:cubicBezTo>
                    <a:moveTo>
                      <a:pt x="292" y="791"/>
                    </a:moveTo>
                    <a:lnTo>
                      <a:pt x="292" y="791"/>
                    </a:lnTo>
                    <a:cubicBezTo>
                      <a:pt x="240" y="760"/>
                      <a:pt x="240" y="760"/>
                      <a:pt x="240" y="760"/>
                    </a:cubicBezTo>
                    <a:cubicBezTo>
                      <a:pt x="281" y="708"/>
                      <a:pt x="313" y="656"/>
                      <a:pt x="354" y="614"/>
                    </a:cubicBezTo>
                    <a:cubicBezTo>
                      <a:pt x="396" y="645"/>
                      <a:pt x="396" y="645"/>
                      <a:pt x="396" y="645"/>
                    </a:cubicBezTo>
                    <a:cubicBezTo>
                      <a:pt x="354" y="687"/>
                      <a:pt x="323" y="739"/>
                      <a:pt x="292" y="791"/>
                    </a:cubicBezTo>
                    <a:moveTo>
                      <a:pt x="511" y="510"/>
                    </a:moveTo>
                    <a:lnTo>
                      <a:pt x="511" y="510"/>
                    </a:lnTo>
                    <a:cubicBezTo>
                      <a:pt x="479" y="468"/>
                      <a:pt x="479" y="468"/>
                      <a:pt x="479" y="468"/>
                    </a:cubicBezTo>
                    <a:cubicBezTo>
                      <a:pt x="521" y="427"/>
                      <a:pt x="563" y="385"/>
                      <a:pt x="615" y="343"/>
                    </a:cubicBezTo>
                    <a:cubicBezTo>
                      <a:pt x="646" y="385"/>
                      <a:pt x="646" y="385"/>
                      <a:pt x="646" y="385"/>
                    </a:cubicBezTo>
                    <a:cubicBezTo>
                      <a:pt x="594" y="427"/>
                      <a:pt x="552" y="468"/>
                      <a:pt x="511" y="510"/>
                    </a:cubicBezTo>
                    <a:moveTo>
                      <a:pt x="792" y="291"/>
                    </a:moveTo>
                    <a:lnTo>
                      <a:pt x="792" y="291"/>
                    </a:lnTo>
                    <a:cubicBezTo>
                      <a:pt x="761" y="239"/>
                      <a:pt x="761" y="239"/>
                      <a:pt x="761" y="239"/>
                    </a:cubicBezTo>
                    <a:cubicBezTo>
                      <a:pt x="813" y="208"/>
                      <a:pt x="875" y="177"/>
                      <a:pt x="927" y="156"/>
                    </a:cubicBezTo>
                    <a:cubicBezTo>
                      <a:pt x="948" y="198"/>
                      <a:pt x="948" y="198"/>
                      <a:pt x="948" y="198"/>
                    </a:cubicBezTo>
                    <a:cubicBezTo>
                      <a:pt x="896" y="229"/>
                      <a:pt x="844" y="260"/>
                      <a:pt x="792" y="291"/>
                    </a:cubicBezTo>
                    <a:moveTo>
                      <a:pt x="1115" y="135"/>
                    </a:moveTo>
                    <a:lnTo>
                      <a:pt x="1115" y="135"/>
                    </a:lnTo>
                    <a:cubicBezTo>
                      <a:pt x="1094" y="83"/>
                      <a:pt x="1094" y="83"/>
                      <a:pt x="1094" y="83"/>
                    </a:cubicBezTo>
                    <a:cubicBezTo>
                      <a:pt x="1156" y="62"/>
                      <a:pt x="1219" y="52"/>
                      <a:pt x="1271" y="41"/>
                    </a:cubicBezTo>
                    <a:cubicBezTo>
                      <a:pt x="1281" y="83"/>
                      <a:pt x="1281" y="83"/>
                      <a:pt x="1281" y="83"/>
                    </a:cubicBezTo>
                    <a:cubicBezTo>
                      <a:pt x="1229" y="104"/>
                      <a:pt x="1167" y="114"/>
                      <a:pt x="1115" y="135"/>
                    </a:cubicBezTo>
                    <a:moveTo>
                      <a:pt x="1458" y="62"/>
                    </a:moveTo>
                    <a:lnTo>
                      <a:pt x="1458" y="62"/>
                    </a:lnTo>
                    <a:cubicBezTo>
                      <a:pt x="1458" y="10"/>
                      <a:pt x="1458" y="10"/>
                      <a:pt x="1458" y="10"/>
                    </a:cubicBezTo>
                    <a:cubicBezTo>
                      <a:pt x="1479" y="10"/>
                      <a:pt x="1511" y="10"/>
                      <a:pt x="1531" y="0"/>
                    </a:cubicBezTo>
                    <a:cubicBezTo>
                      <a:pt x="1531" y="52"/>
                      <a:pt x="1531" y="52"/>
                      <a:pt x="1531" y="52"/>
                    </a:cubicBezTo>
                    <a:cubicBezTo>
                      <a:pt x="1511" y="52"/>
                      <a:pt x="1490" y="62"/>
                      <a:pt x="1458" y="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8171096" y="3059073"/>
                <a:ext cx="993781" cy="2084422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4239" extrusionOk="0">
                    <a:moveTo>
                      <a:pt x="2021" y="4239"/>
                    </a:moveTo>
                    <a:lnTo>
                      <a:pt x="2021" y="4239"/>
                    </a:lnTo>
                    <a:cubicBezTo>
                      <a:pt x="885" y="4187"/>
                      <a:pt x="0" y="3249"/>
                      <a:pt x="0" y="2115"/>
                    </a:cubicBezTo>
                    <a:cubicBezTo>
                      <a:pt x="0" y="979"/>
                      <a:pt x="885" y="52"/>
                      <a:pt x="2021" y="0"/>
                    </a:cubicBezTo>
                    <a:cubicBezTo>
                      <a:pt x="2021" y="52"/>
                      <a:pt x="2021" y="52"/>
                      <a:pt x="2021" y="52"/>
                    </a:cubicBezTo>
                    <a:cubicBezTo>
                      <a:pt x="916" y="104"/>
                      <a:pt x="52" y="1011"/>
                      <a:pt x="52" y="2115"/>
                    </a:cubicBezTo>
                    <a:cubicBezTo>
                      <a:pt x="52" y="3218"/>
                      <a:pt x="916" y="4135"/>
                      <a:pt x="2021" y="4187"/>
                    </a:cubicBezTo>
                    <a:lnTo>
                      <a:pt x="2021" y="423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8678066" y="3566042"/>
                <a:ext cx="512380" cy="1065076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2166" extrusionOk="0">
                    <a:moveTo>
                      <a:pt x="1031" y="2166"/>
                    </a:moveTo>
                    <a:lnTo>
                      <a:pt x="1031" y="2166"/>
                    </a:lnTo>
                    <a:cubicBezTo>
                      <a:pt x="458" y="2135"/>
                      <a:pt x="0" y="1667"/>
                      <a:pt x="0" y="1084"/>
                    </a:cubicBezTo>
                    <a:cubicBezTo>
                      <a:pt x="0" y="511"/>
                      <a:pt x="458" y="32"/>
                      <a:pt x="1031" y="0"/>
                    </a:cubicBezTo>
                    <a:cubicBezTo>
                      <a:pt x="1042" y="53"/>
                      <a:pt x="1042" y="53"/>
                      <a:pt x="1042" y="53"/>
                    </a:cubicBezTo>
                    <a:cubicBezTo>
                      <a:pt x="490" y="84"/>
                      <a:pt x="52" y="532"/>
                      <a:pt x="52" y="1084"/>
                    </a:cubicBezTo>
                    <a:cubicBezTo>
                      <a:pt x="52" y="1636"/>
                      <a:pt x="490" y="2083"/>
                      <a:pt x="1042" y="2114"/>
                    </a:cubicBezTo>
                    <a:lnTo>
                      <a:pt x="1031" y="216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3" name="Google Shape;163;p8"/>
          <p:cNvGrpSpPr/>
          <p:nvPr/>
        </p:nvGrpSpPr>
        <p:grpSpPr>
          <a:xfrm>
            <a:off x="514409" y="1194607"/>
            <a:ext cx="11101187" cy="3413573"/>
            <a:chOff x="385807" y="895955"/>
            <a:chExt cx="8325890" cy="2560180"/>
          </a:xfrm>
        </p:grpSpPr>
        <p:grpSp>
          <p:nvGrpSpPr>
            <p:cNvPr id="164" name="Google Shape;164;p8"/>
            <p:cNvGrpSpPr/>
            <p:nvPr/>
          </p:nvGrpSpPr>
          <p:grpSpPr>
            <a:xfrm>
              <a:off x="8302258" y="1285905"/>
              <a:ext cx="257040" cy="278280"/>
              <a:chOff x="7261220" y="1635355"/>
              <a:chExt cx="257040" cy="278280"/>
            </a:xfrm>
          </p:grpSpPr>
          <p:sp>
            <p:nvSpPr>
              <p:cNvPr id="165" name="Google Shape;165;p8"/>
              <p:cNvSpPr/>
              <p:nvPr/>
            </p:nvSpPr>
            <p:spPr>
              <a:xfrm>
                <a:off x="7261220" y="1635355"/>
                <a:ext cx="257040" cy="27828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773" extrusionOk="0">
                    <a:moveTo>
                      <a:pt x="573" y="273"/>
                    </a:moveTo>
                    <a:lnTo>
                      <a:pt x="573" y="273"/>
                    </a:lnTo>
                    <a:cubicBezTo>
                      <a:pt x="633" y="196"/>
                      <a:pt x="623" y="91"/>
                      <a:pt x="564" y="38"/>
                    </a:cubicBezTo>
                    <a:cubicBezTo>
                      <a:pt x="496" y="-24"/>
                      <a:pt x="368" y="-12"/>
                      <a:pt x="304" y="84"/>
                    </a:cubicBezTo>
                    <a:cubicBezTo>
                      <a:pt x="250" y="24"/>
                      <a:pt x="167" y="14"/>
                      <a:pt x="119" y="47"/>
                    </a:cubicBezTo>
                    <a:cubicBezTo>
                      <a:pt x="61" y="88"/>
                      <a:pt x="45" y="199"/>
                      <a:pt x="119" y="273"/>
                    </a:cubicBezTo>
                    <a:cubicBezTo>
                      <a:pt x="30" y="293"/>
                      <a:pt x="-20" y="387"/>
                      <a:pt x="8" y="464"/>
                    </a:cubicBezTo>
                    <a:cubicBezTo>
                      <a:pt x="34" y="537"/>
                      <a:pt x="123" y="579"/>
                      <a:pt x="203" y="547"/>
                    </a:cubicBezTo>
                    <a:cubicBezTo>
                      <a:pt x="204" y="692"/>
                      <a:pt x="307" y="782"/>
                      <a:pt x="377" y="773"/>
                    </a:cubicBezTo>
                    <a:cubicBezTo>
                      <a:pt x="441" y="764"/>
                      <a:pt x="509" y="671"/>
                      <a:pt x="499" y="547"/>
                    </a:cubicBezTo>
                    <a:cubicBezTo>
                      <a:pt x="589" y="584"/>
                      <a:pt x="685" y="536"/>
                      <a:pt x="708" y="465"/>
                    </a:cubicBezTo>
                    <a:cubicBezTo>
                      <a:pt x="733" y="390"/>
                      <a:pt x="676" y="288"/>
                      <a:pt x="573" y="2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7349060" y="1719235"/>
                <a:ext cx="81720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45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47" y="0"/>
                      <a:pt x="-2" y="62"/>
                      <a:pt x="0" y="130"/>
                    </a:cubicBezTo>
                    <a:cubicBezTo>
                      <a:pt x="1" y="200"/>
                      <a:pt x="64" y="241"/>
                      <a:pt x="127" y="244"/>
                    </a:cubicBezTo>
                    <a:cubicBezTo>
                      <a:pt x="184" y="248"/>
                      <a:pt x="227" y="189"/>
                      <a:pt x="227" y="115"/>
                    </a:cubicBezTo>
                    <a:cubicBezTo>
                      <a:pt x="226" y="27"/>
                      <a:pt x="197" y="1"/>
                      <a:pt x="1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Google Shape;167;p8"/>
            <p:cNvGrpSpPr/>
            <p:nvPr/>
          </p:nvGrpSpPr>
          <p:grpSpPr>
            <a:xfrm>
              <a:off x="8454658" y="2732192"/>
              <a:ext cx="257040" cy="278280"/>
              <a:chOff x="7261220" y="1635355"/>
              <a:chExt cx="257040" cy="278280"/>
            </a:xfrm>
          </p:grpSpPr>
          <p:sp>
            <p:nvSpPr>
              <p:cNvPr id="168" name="Google Shape;168;p8"/>
              <p:cNvSpPr/>
              <p:nvPr/>
            </p:nvSpPr>
            <p:spPr>
              <a:xfrm>
                <a:off x="7261220" y="1635355"/>
                <a:ext cx="257040" cy="27828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773" extrusionOk="0">
                    <a:moveTo>
                      <a:pt x="573" y="273"/>
                    </a:moveTo>
                    <a:lnTo>
                      <a:pt x="573" y="273"/>
                    </a:lnTo>
                    <a:cubicBezTo>
                      <a:pt x="633" y="196"/>
                      <a:pt x="623" y="91"/>
                      <a:pt x="564" y="38"/>
                    </a:cubicBezTo>
                    <a:cubicBezTo>
                      <a:pt x="496" y="-24"/>
                      <a:pt x="368" y="-12"/>
                      <a:pt x="304" y="84"/>
                    </a:cubicBezTo>
                    <a:cubicBezTo>
                      <a:pt x="250" y="24"/>
                      <a:pt x="167" y="14"/>
                      <a:pt x="119" y="47"/>
                    </a:cubicBezTo>
                    <a:cubicBezTo>
                      <a:pt x="61" y="88"/>
                      <a:pt x="45" y="199"/>
                      <a:pt x="119" y="273"/>
                    </a:cubicBezTo>
                    <a:cubicBezTo>
                      <a:pt x="30" y="293"/>
                      <a:pt x="-20" y="387"/>
                      <a:pt x="8" y="464"/>
                    </a:cubicBezTo>
                    <a:cubicBezTo>
                      <a:pt x="34" y="537"/>
                      <a:pt x="123" y="579"/>
                      <a:pt x="203" y="547"/>
                    </a:cubicBezTo>
                    <a:cubicBezTo>
                      <a:pt x="204" y="692"/>
                      <a:pt x="307" y="782"/>
                      <a:pt x="377" y="773"/>
                    </a:cubicBezTo>
                    <a:cubicBezTo>
                      <a:pt x="441" y="764"/>
                      <a:pt x="509" y="671"/>
                      <a:pt x="499" y="547"/>
                    </a:cubicBezTo>
                    <a:cubicBezTo>
                      <a:pt x="589" y="584"/>
                      <a:pt x="685" y="536"/>
                      <a:pt x="708" y="465"/>
                    </a:cubicBezTo>
                    <a:cubicBezTo>
                      <a:pt x="733" y="390"/>
                      <a:pt x="676" y="288"/>
                      <a:pt x="573" y="2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7349060" y="1719235"/>
                <a:ext cx="81720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45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47" y="0"/>
                      <a:pt x="-2" y="62"/>
                      <a:pt x="0" y="130"/>
                    </a:cubicBezTo>
                    <a:cubicBezTo>
                      <a:pt x="1" y="200"/>
                      <a:pt x="64" y="241"/>
                      <a:pt x="127" y="244"/>
                    </a:cubicBezTo>
                    <a:cubicBezTo>
                      <a:pt x="184" y="248"/>
                      <a:pt x="227" y="189"/>
                      <a:pt x="227" y="115"/>
                    </a:cubicBezTo>
                    <a:cubicBezTo>
                      <a:pt x="226" y="27"/>
                      <a:pt x="197" y="1"/>
                      <a:pt x="1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" name="Google Shape;170;p8"/>
            <p:cNvGrpSpPr/>
            <p:nvPr/>
          </p:nvGrpSpPr>
          <p:grpSpPr>
            <a:xfrm>
              <a:off x="385807" y="895955"/>
              <a:ext cx="257040" cy="278280"/>
              <a:chOff x="7261220" y="1635355"/>
              <a:chExt cx="257040" cy="278280"/>
            </a:xfrm>
          </p:grpSpPr>
          <p:sp>
            <p:nvSpPr>
              <p:cNvPr id="171" name="Google Shape;171;p8"/>
              <p:cNvSpPr/>
              <p:nvPr/>
            </p:nvSpPr>
            <p:spPr>
              <a:xfrm>
                <a:off x="7261220" y="1635355"/>
                <a:ext cx="257040" cy="27828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773" extrusionOk="0">
                    <a:moveTo>
                      <a:pt x="573" y="273"/>
                    </a:moveTo>
                    <a:lnTo>
                      <a:pt x="573" y="273"/>
                    </a:lnTo>
                    <a:cubicBezTo>
                      <a:pt x="633" y="196"/>
                      <a:pt x="623" y="91"/>
                      <a:pt x="564" y="38"/>
                    </a:cubicBezTo>
                    <a:cubicBezTo>
                      <a:pt x="496" y="-24"/>
                      <a:pt x="368" y="-12"/>
                      <a:pt x="304" y="84"/>
                    </a:cubicBezTo>
                    <a:cubicBezTo>
                      <a:pt x="250" y="24"/>
                      <a:pt x="167" y="14"/>
                      <a:pt x="119" y="47"/>
                    </a:cubicBezTo>
                    <a:cubicBezTo>
                      <a:pt x="61" y="88"/>
                      <a:pt x="45" y="199"/>
                      <a:pt x="119" y="273"/>
                    </a:cubicBezTo>
                    <a:cubicBezTo>
                      <a:pt x="30" y="293"/>
                      <a:pt x="-20" y="387"/>
                      <a:pt x="8" y="464"/>
                    </a:cubicBezTo>
                    <a:cubicBezTo>
                      <a:pt x="34" y="537"/>
                      <a:pt x="123" y="579"/>
                      <a:pt x="203" y="547"/>
                    </a:cubicBezTo>
                    <a:cubicBezTo>
                      <a:pt x="204" y="692"/>
                      <a:pt x="307" y="782"/>
                      <a:pt x="377" y="773"/>
                    </a:cubicBezTo>
                    <a:cubicBezTo>
                      <a:pt x="441" y="764"/>
                      <a:pt x="509" y="671"/>
                      <a:pt x="499" y="547"/>
                    </a:cubicBezTo>
                    <a:cubicBezTo>
                      <a:pt x="589" y="584"/>
                      <a:pt x="685" y="536"/>
                      <a:pt x="708" y="465"/>
                    </a:cubicBezTo>
                    <a:cubicBezTo>
                      <a:pt x="733" y="390"/>
                      <a:pt x="676" y="288"/>
                      <a:pt x="573" y="2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7349060" y="1719235"/>
                <a:ext cx="81720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45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47" y="0"/>
                      <a:pt x="-2" y="62"/>
                      <a:pt x="0" y="130"/>
                    </a:cubicBezTo>
                    <a:cubicBezTo>
                      <a:pt x="1" y="200"/>
                      <a:pt x="64" y="241"/>
                      <a:pt x="127" y="244"/>
                    </a:cubicBezTo>
                    <a:cubicBezTo>
                      <a:pt x="184" y="248"/>
                      <a:pt x="227" y="189"/>
                      <a:pt x="227" y="115"/>
                    </a:cubicBezTo>
                    <a:cubicBezTo>
                      <a:pt x="226" y="27"/>
                      <a:pt x="197" y="1"/>
                      <a:pt x="1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3" name="Google Shape;173;p8"/>
            <p:cNvGrpSpPr/>
            <p:nvPr/>
          </p:nvGrpSpPr>
          <p:grpSpPr>
            <a:xfrm>
              <a:off x="8350108" y="3177855"/>
              <a:ext cx="257040" cy="278280"/>
              <a:chOff x="7261220" y="1635355"/>
              <a:chExt cx="257040" cy="278280"/>
            </a:xfrm>
          </p:grpSpPr>
          <p:sp>
            <p:nvSpPr>
              <p:cNvPr id="174" name="Google Shape;174;p8"/>
              <p:cNvSpPr/>
              <p:nvPr/>
            </p:nvSpPr>
            <p:spPr>
              <a:xfrm>
                <a:off x="7261220" y="1635355"/>
                <a:ext cx="257040" cy="27828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773" extrusionOk="0">
                    <a:moveTo>
                      <a:pt x="573" y="273"/>
                    </a:moveTo>
                    <a:lnTo>
                      <a:pt x="573" y="273"/>
                    </a:lnTo>
                    <a:cubicBezTo>
                      <a:pt x="633" y="196"/>
                      <a:pt x="623" y="91"/>
                      <a:pt x="564" y="38"/>
                    </a:cubicBezTo>
                    <a:cubicBezTo>
                      <a:pt x="496" y="-24"/>
                      <a:pt x="368" y="-12"/>
                      <a:pt x="304" y="84"/>
                    </a:cubicBezTo>
                    <a:cubicBezTo>
                      <a:pt x="250" y="24"/>
                      <a:pt x="167" y="14"/>
                      <a:pt x="119" y="47"/>
                    </a:cubicBezTo>
                    <a:cubicBezTo>
                      <a:pt x="61" y="88"/>
                      <a:pt x="45" y="199"/>
                      <a:pt x="119" y="273"/>
                    </a:cubicBezTo>
                    <a:cubicBezTo>
                      <a:pt x="30" y="293"/>
                      <a:pt x="-20" y="387"/>
                      <a:pt x="8" y="464"/>
                    </a:cubicBezTo>
                    <a:cubicBezTo>
                      <a:pt x="34" y="537"/>
                      <a:pt x="123" y="579"/>
                      <a:pt x="203" y="547"/>
                    </a:cubicBezTo>
                    <a:cubicBezTo>
                      <a:pt x="204" y="692"/>
                      <a:pt x="307" y="782"/>
                      <a:pt x="377" y="773"/>
                    </a:cubicBezTo>
                    <a:cubicBezTo>
                      <a:pt x="441" y="764"/>
                      <a:pt x="509" y="671"/>
                      <a:pt x="499" y="547"/>
                    </a:cubicBezTo>
                    <a:cubicBezTo>
                      <a:pt x="589" y="584"/>
                      <a:pt x="685" y="536"/>
                      <a:pt x="708" y="465"/>
                    </a:cubicBezTo>
                    <a:cubicBezTo>
                      <a:pt x="733" y="390"/>
                      <a:pt x="676" y="288"/>
                      <a:pt x="573" y="2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7349060" y="1719235"/>
                <a:ext cx="81720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45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47" y="0"/>
                      <a:pt x="-2" y="62"/>
                      <a:pt x="0" y="130"/>
                    </a:cubicBezTo>
                    <a:cubicBezTo>
                      <a:pt x="1" y="200"/>
                      <a:pt x="64" y="241"/>
                      <a:pt x="127" y="244"/>
                    </a:cubicBezTo>
                    <a:cubicBezTo>
                      <a:pt x="184" y="248"/>
                      <a:pt x="227" y="189"/>
                      <a:pt x="227" y="115"/>
                    </a:cubicBezTo>
                    <a:cubicBezTo>
                      <a:pt x="226" y="27"/>
                      <a:pt x="197" y="1"/>
                      <a:pt x="1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204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>
            <a:spLocks noGrp="1"/>
          </p:cNvSpPr>
          <p:nvPr>
            <p:ph type="subTitle" idx="1"/>
          </p:nvPr>
        </p:nvSpPr>
        <p:spPr>
          <a:xfrm>
            <a:off x="1223351" y="2074667"/>
            <a:ext cx="4769200" cy="2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2"/>
          </p:nvPr>
        </p:nvSpPr>
        <p:spPr>
          <a:xfrm>
            <a:off x="6244017" y="2074667"/>
            <a:ext cx="4769200" cy="2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0" name="Google Shape;180;p9"/>
          <p:cNvGrpSpPr/>
          <p:nvPr/>
        </p:nvGrpSpPr>
        <p:grpSpPr>
          <a:xfrm rot="5164122" flipH="1">
            <a:off x="-108638" y="5699731"/>
            <a:ext cx="1286881" cy="1291940"/>
            <a:chOff x="-104329" y="3439125"/>
            <a:chExt cx="1788429" cy="1794796"/>
          </a:xfrm>
        </p:grpSpPr>
        <p:sp>
          <p:nvSpPr>
            <p:cNvPr id="181" name="Google Shape;181;p9"/>
            <p:cNvSpPr/>
            <p:nvPr/>
          </p:nvSpPr>
          <p:spPr>
            <a:xfrm flipH="1">
              <a:off x="-104329" y="3463588"/>
              <a:ext cx="1768993" cy="1764302"/>
            </a:xfrm>
            <a:custGeom>
              <a:avLst/>
              <a:gdLst/>
              <a:ahLst/>
              <a:cxnLst/>
              <a:rect l="l" t="t" r="r" b="b"/>
              <a:pathLst>
                <a:path w="5279" h="5265" extrusionOk="0">
                  <a:moveTo>
                    <a:pt x="5279" y="10"/>
                  </a:moveTo>
                  <a:lnTo>
                    <a:pt x="5279" y="10"/>
                  </a:lnTo>
                  <a:cubicBezTo>
                    <a:pt x="5168" y="1760"/>
                    <a:pt x="5168" y="1760"/>
                    <a:pt x="5168" y="1760"/>
                  </a:cubicBezTo>
                  <a:cubicBezTo>
                    <a:pt x="5131" y="2628"/>
                    <a:pt x="5131" y="2628"/>
                    <a:pt x="5131" y="2628"/>
                  </a:cubicBezTo>
                  <a:cubicBezTo>
                    <a:pt x="4947" y="2610"/>
                    <a:pt x="4062" y="2591"/>
                    <a:pt x="3361" y="3254"/>
                  </a:cubicBezTo>
                  <a:cubicBezTo>
                    <a:pt x="2587" y="3993"/>
                    <a:pt x="2624" y="5007"/>
                    <a:pt x="2624" y="5117"/>
                  </a:cubicBezTo>
                  <a:cubicBezTo>
                    <a:pt x="5" y="5265"/>
                    <a:pt x="5" y="5265"/>
                    <a:pt x="5" y="5265"/>
                  </a:cubicBezTo>
                  <a:cubicBezTo>
                    <a:pt x="-13" y="4840"/>
                    <a:pt x="-13" y="3605"/>
                    <a:pt x="725" y="2389"/>
                  </a:cubicBezTo>
                  <a:cubicBezTo>
                    <a:pt x="927" y="2038"/>
                    <a:pt x="1205" y="1688"/>
                    <a:pt x="1554" y="1355"/>
                  </a:cubicBezTo>
                  <a:cubicBezTo>
                    <a:pt x="3010" y="-27"/>
                    <a:pt x="4780" y="-27"/>
                    <a:pt x="5279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9"/>
            <p:cNvSpPr/>
            <p:nvPr/>
          </p:nvSpPr>
          <p:spPr>
            <a:xfrm flipH="1">
              <a:off x="-104329" y="3439125"/>
              <a:ext cx="1788429" cy="1794796"/>
            </a:xfrm>
            <a:custGeom>
              <a:avLst/>
              <a:gdLst/>
              <a:ahLst/>
              <a:cxnLst/>
              <a:rect l="l" t="t" r="r" b="b"/>
              <a:pathLst>
                <a:path w="5337" h="5356" extrusionOk="0">
                  <a:moveTo>
                    <a:pt x="8" y="5356"/>
                  </a:moveTo>
                  <a:lnTo>
                    <a:pt x="8" y="5356"/>
                  </a:lnTo>
                  <a:cubicBezTo>
                    <a:pt x="-29" y="4802"/>
                    <a:pt x="-10" y="2867"/>
                    <a:pt x="1576" y="1373"/>
                  </a:cubicBezTo>
                  <a:cubicBezTo>
                    <a:pt x="3033" y="-9"/>
                    <a:pt x="4821" y="-29"/>
                    <a:pt x="5337" y="8"/>
                  </a:cubicBezTo>
                  <a:cubicBezTo>
                    <a:pt x="5337" y="138"/>
                    <a:pt x="5337" y="138"/>
                    <a:pt x="5337" y="138"/>
                  </a:cubicBezTo>
                  <a:cubicBezTo>
                    <a:pt x="4838" y="100"/>
                    <a:pt x="3088" y="120"/>
                    <a:pt x="1668" y="1465"/>
                  </a:cubicBezTo>
                  <a:cubicBezTo>
                    <a:pt x="119" y="2922"/>
                    <a:pt x="100" y="4802"/>
                    <a:pt x="137" y="5338"/>
                  </a:cubicBezTo>
                  <a:lnTo>
                    <a:pt x="8" y="53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9"/>
            <p:cNvSpPr/>
            <p:nvPr/>
          </p:nvSpPr>
          <p:spPr>
            <a:xfrm flipH="1">
              <a:off x="-54733" y="4317760"/>
              <a:ext cx="861207" cy="860537"/>
            </a:xfrm>
            <a:custGeom>
              <a:avLst/>
              <a:gdLst/>
              <a:ahLst/>
              <a:cxnLst/>
              <a:rect l="l" t="t" r="r" b="b"/>
              <a:pathLst>
                <a:path w="2570" h="2568" extrusionOk="0">
                  <a:moveTo>
                    <a:pt x="7" y="2568"/>
                  </a:moveTo>
                  <a:lnTo>
                    <a:pt x="7" y="2568"/>
                  </a:lnTo>
                  <a:cubicBezTo>
                    <a:pt x="-11" y="2458"/>
                    <a:pt x="-48" y="1406"/>
                    <a:pt x="745" y="651"/>
                  </a:cubicBezTo>
                  <a:cubicBezTo>
                    <a:pt x="1463" y="-13"/>
                    <a:pt x="2386" y="-13"/>
                    <a:pt x="2570" y="4"/>
                  </a:cubicBezTo>
                  <a:cubicBezTo>
                    <a:pt x="2552" y="134"/>
                    <a:pt x="2552" y="134"/>
                    <a:pt x="2552" y="134"/>
                  </a:cubicBezTo>
                  <a:cubicBezTo>
                    <a:pt x="2386" y="134"/>
                    <a:pt x="1520" y="116"/>
                    <a:pt x="837" y="760"/>
                  </a:cubicBezTo>
                  <a:cubicBezTo>
                    <a:pt x="81" y="1461"/>
                    <a:pt x="118" y="2458"/>
                    <a:pt x="136" y="2568"/>
                  </a:cubicBezTo>
                  <a:lnTo>
                    <a:pt x="7" y="256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9"/>
            <p:cNvSpPr/>
            <p:nvPr/>
          </p:nvSpPr>
          <p:spPr>
            <a:xfrm flipH="1">
              <a:off x="-104329" y="3880788"/>
              <a:ext cx="1365197" cy="1266678"/>
            </a:xfrm>
            <a:custGeom>
              <a:avLst/>
              <a:gdLst/>
              <a:ahLst/>
              <a:cxnLst/>
              <a:rect l="l" t="t" r="r" b="b"/>
              <a:pathLst>
                <a:path w="4074" h="3780" extrusionOk="0">
                  <a:moveTo>
                    <a:pt x="127" y="3780"/>
                  </a:moveTo>
                  <a:lnTo>
                    <a:pt x="127" y="3780"/>
                  </a:lnTo>
                  <a:cubicBezTo>
                    <a:pt x="0" y="3762"/>
                    <a:pt x="0" y="3762"/>
                    <a:pt x="0" y="3762"/>
                  </a:cubicBezTo>
                  <a:cubicBezTo>
                    <a:pt x="18" y="3613"/>
                    <a:pt x="35" y="3466"/>
                    <a:pt x="72" y="3300"/>
                  </a:cubicBezTo>
                  <a:cubicBezTo>
                    <a:pt x="202" y="3337"/>
                    <a:pt x="202" y="3337"/>
                    <a:pt x="202" y="3337"/>
                  </a:cubicBezTo>
                  <a:cubicBezTo>
                    <a:pt x="164" y="3484"/>
                    <a:pt x="147" y="3633"/>
                    <a:pt x="127" y="3780"/>
                  </a:cubicBezTo>
                  <a:moveTo>
                    <a:pt x="313" y="2894"/>
                  </a:moveTo>
                  <a:lnTo>
                    <a:pt x="313" y="2894"/>
                  </a:lnTo>
                  <a:cubicBezTo>
                    <a:pt x="202" y="2857"/>
                    <a:pt x="202" y="2857"/>
                    <a:pt x="202" y="2857"/>
                  </a:cubicBezTo>
                  <a:cubicBezTo>
                    <a:pt x="239" y="2710"/>
                    <a:pt x="294" y="2563"/>
                    <a:pt x="368" y="2415"/>
                  </a:cubicBezTo>
                  <a:cubicBezTo>
                    <a:pt x="478" y="2471"/>
                    <a:pt x="478" y="2471"/>
                    <a:pt x="478" y="2471"/>
                  </a:cubicBezTo>
                  <a:cubicBezTo>
                    <a:pt x="423" y="2618"/>
                    <a:pt x="368" y="2748"/>
                    <a:pt x="313" y="2894"/>
                  </a:cubicBezTo>
                  <a:moveTo>
                    <a:pt x="699" y="2084"/>
                  </a:moveTo>
                  <a:lnTo>
                    <a:pt x="699" y="2084"/>
                  </a:lnTo>
                  <a:cubicBezTo>
                    <a:pt x="589" y="2009"/>
                    <a:pt x="589" y="2009"/>
                    <a:pt x="589" y="2009"/>
                  </a:cubicBezTo>
                  <a:cubicBezTo>
                    <a:pt x="664" y="1880"/>
                    <a:pt x="756" y="1751"/>
                    <a:pt x="848" y="1622"/>
                  </a:cubicBezTo>
                  <a:cubicBezTo>
                    <a:pt x="957" y="1714"/>
                    <a:pt x="957" y="1714"/>
                    <a:pt x="957" y="1714"/>
                  </a:cubicBezTo>
                  <a:cubicBezTo>
                    <a:pt x="865" y="1825"/>
                    <a:pt x="773" y="1955"/>
                    <a:pt x="699" y="2084"/>
                  </a:cubicBezTo>
                  <a:moveTo>
                    <a:pt x="1253" y="1365"/>
                  </a:moveTo>
                  <a:lnTo>
                    <a:pt x="1253" y="1365"/>
                  </a:lnTo>
                  <a:cubicBezTo>
                    <a:pt x="1142" y="1271"/>
                    <a:pt x="1142" y="1271"/>
                    <a:pt x="1142" y="1271"/>
                  </a:cubicBezTo>
                  <a:cubicBezTo>
                    <a:pt x="1253" y="1162"/>
                    <a:pt x="1382" y="1050"/>
                    <a:pt x="1492" y="958"/>
                  </a:cubicBezTo>
                  <a:cubicBezTo>
                    <a:pt x="1584" y="1069"/>
                    <a:pt x="1584" y="1069"/>
                    <a:pt x="1584" y="1069"/>
                  </a:cubicBezTo>
                  <a:cubicBezTo>
                    <a:pt x="1455" y="1162"/>
                    <a:pt x="1345" y="1254"/>
                    <a:pt x="1253" y="1365"/>
                  </a:cubicBezTo>
                  <a:moveTo>
                    <a:pt x="1934" y="793"/>
                  </a:moveTo>
                  <a:lnTo>
                    <a:pt x="1934" y="793"/>
                  </a:lnTo>
                  <a:cubicBezTo>
                    <a:pt x="1880" y="682"/>
                    <a:pt x="1880" y="682"/>
                    <a:pt x="1880" y="682"/>
                  </a:cubicBezTo>
                  <a:cubicBezTo>
                    <a:pt x="2009" y="607"/>
                    <a:pt x="2138" y="535"/>
                    <a:pt x="2285" y="461"/>
                  </a:cubicBezTo>
                  <a:cubicBezTo>
                    <a:pt x="2340" y="572"/>
                    <a:pt x="2340" y="572"/>
                    <a:pt x="2340" y="572"/>
                  </a:cubicBezTo>
                  <a:cubicBezTo>
                    <a:pt x="2193" y="645"/>
                    <a:pt x="2064" y="719"/>
                    <a:pt x="1934" y="793"/>
                  </a:cubicBezTo>
                  <a:moveTo>
                    <a:pt x="2747" y="406"/>
                  </a:moveTo>
                  <a:lnTo>
                    <a:pt x="2747" y="406"/>
                  </a:lnTo>
                  <a:cubicBezTo>
                    <a:pt x="2710" y="276"/>
                    <a:pt x="2710" y="276"/>
                    <a:pt x="2710" y="276"/>
                  </a:cubicBezTo>
                  <a:cubicBezTo>
                    <a:pt x="2857" y="222"/>
                    <a:pt x="3004" y="184"/>
                    <a:pt x="3152" y="130"/>
                  </a:cubicBezTo>
                  <a:cubicBezTo>
                    <a:pt x="3189" y="259"/>
                    <a:pt x="3189" y="259"/>
                    <a:pt x="3189" y="259"/>
                  </a:cubicBezTo>
                  <a:cubicBezTo>
                    <a:pt x="3041" y="294"/>
                    <a:pt x="2894" y="351"/>
                    <a:pt x="2747" y="406"/>
                  </a:cubicBezTo>
                  <a:moveTo>
                    <a:pt x="3632" y="165"/>
                  </a:moveTo>
                  <a:lnTo>
                    <a:pt x="3632" y="165"/>
                  </a:lnTo>
                  <a:cubicBezTo>
                    <a:pt x="3612" y="38"/>
                    <a:pt x="3612" y="38"/>
                    <a:pt x="3612" y="38"/>
                  </a:cubicBezTo>
                  <a:cubicBezTo>
                    <a:pt x="3761" y="18"/>
                    <a:pt x="3926" y="0"/>
                    <a:pt x="4074" y="0"/>
                  </a:cubicBezTo>
                  <a:cubicBezTo>
                    <a:pt x="4074" y="130"/>
                    <a:pt x="4074" y="130"/>
                    <a:pt x="4074" y="130"/>
                  </a:cubicBezTo>
                  <a:cubicBezTo>
                    <a:pt x="3926" y="130"/>
                    <a:pt x="3779" y="147"/>
                    <a:pt x="3632" y="1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" name="Google Shape;185;p9"/>
          <p:cNvSpPr/>
          <p:nvPr/>
        </p:nvSpPr>
        <p:spPr>
          <a:xfrm>
            <a:off x="280500" y="302634"/>
            <a:ext cx="2352432" cy="416700"/>
          </a:xfrm>
          <a:custGeom>
            <a:avLst/>
            <a:gdLst/>
            <a:ahLst/>
            <a:cxnLst/>
            <a:rect l="l" t="t" r="r" b="b"/>
            <a:pathLst>
              <a:path w="3980" h="705" extrusionOk="0">
                <a:moveTo>
                  <a:pt x="3297" y="576"/>
                </a:moveTo>
                <a:lnTo>
                  <a:pt x="3297" y="576"/>
                </a:lnTo>
                <a:cubicBezTo>
                  <a:pt x="3297" y="577"/>
                  <a:pt x="3273" y="547"/>
                  <a:pt x="3272" y="545"/>
                </a:cubicBezTo>
                <a:cubicBezTo>
                  <a:pt x="3099" y="329"/>
                  <a:pt x="2869" y="119"/>
                  <a:pt x="2601" y="32"/>
                </a:cubicBezTo>
                <a:cubicBezTo>
                  <a:pt x="2253" y="-80"/>
                  <a:pt x="1940" y="115"/>
                  <a:pt x="1765" y="413"/>
                </a:cubicBezTo>
                <a:cubicBezTo>
                  <a:pt x="1732" y="468"/>
                  <a:pt x="1700" y="516"/>
                  <a:pt x="1662" y="549"/>
                </a:cubicBezTo>
                <a:cubicBezTo>
                  <a:pt x="1609" y="594"/>
                  <a:pt x="1545" y="615"/>
                  <a:pt x="1449" y="593"/>
                </a:cubicBezTo>
                <a:cubicBezTo>
                  <a:pt x="1263" y="549"/>
                  <a:pt x="1169" y="338"/>
                  <a:pt x="960" y="334"/>
                </a:cubicBezTo>
                <a:cubicBezTo>
                  <a:pt x="876" y="333"/>
                  <a:pt x="776" y="389"/>
                  <a:pt x="667" y="563"/>
                </a:cubicBezTo>
                <a:cubicBezTo>
                  <a:pt x="667" y="563"/>
                  <a:pt x="106" y="215"/>
                  <a:pt x="0" y="705"/>
                </a:cubicBezTo>
                <a:cubicBezTo>
                  <a:pt x="3980" y="705"/>
                  <a:pt x="3980" y="705"/>
                  <a:pt x="3980" y="705"/>
                </a:cubicBezTo>
                <a:cubicBezTo>
                  <a:pt x="3980" y="705"/>
                  <a:pt x="3942" y="151"/>
                  <a:pt x="3297" y="57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791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88" name="Google Shape;188;p10"/>
          <p:cNvSpPr txBox="1">
            <a:spLocks noGrp="1"/>
          </p:cNvSpPr>
          <p:nvPr>
            <p:ph type="title"/>
          </p:nvPr>
        </p:nvSpPr>
        <p:spPr>
          <a:xfrm>
            <a:off x="1416200" y="5102667"/>
            <a:ext cx="9359600" cy="75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456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>
            <a:spLocks noGrp="1"/>
          </p:cNvSpPr>
          <p:nvPr>
            <p:ph type="title" hasCustomPrompt="1"/>
          </p:nvPr>
        </p:nvSpPr>
        <p:spPr>
          <a:xfrm>
            <a:off x="3313200" y="1985267"/>
            <a:ext cx="5565600" cy="10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91" name="Google Shape;191;p11"/>
          <p:cNvSpPr txBox="1">
            <a:spLocks noGrp="1"/>
          </p:cNvSpPr>
          <p:nvPr>
            <p:ph type="subTitle" idx="1"/>
          </p:nvPr>
        </p:nvSpPr>
        <p:spPr>
          <a:xfrm>
            <a:off x="3313200" y="3405567"/>
            <a:ext cx="5565600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92" name="Google Shape;192;p11"/>
          <p:cNvSpPr/>
          <p:nvPr/>
        </p:nvSpPr>
        <p:spPr>
          <a:xfrm>
            <a:off x="483933" y="496689"/>
            <a:ext cx="1014720" cy="287520"/>
          </a:xfrm>
          <a:custGeom>
            <a:avLst/>
            <a:gdLst/>
            <a:ahLst/>
            <a:cxnLst/>
            <a:rect l="l" t="t" r="r" b="b"/>
            <a:pathLst>
              <a:path w="2114" h="599" extrusionOk="0">
                <a:moveTo>
                  <a:pt x="0" y="599"/>
                </a:moveTo>
                <a:lnTo>
                  <a:pt x="0" y="599"/>
                </a:lnTo>
                <a:cubicBezTo>
                  <a:pt x="2114" y="599"/>
                  <a:pt x="2114" y="599"/>
                  <a:pt x="2114" y="599"/>
                </a:cubicBezTo>
                <a:cubicBezTo>
                  <a:pt x="2114" y="599"/>
                  <a:pt x="1802" y="-110"/>
                  <a:pt x="1468" y="515"/>
                </a:cubicBezTo>
                <a:cubicBezTo>
                  <a:pt x="1468" y="515"/>
                  <a:pt x="1062" y="-579"/>
                  <a:pt x="510" y="421"/>
                </a:cubicBezTo>
                <a:cubicBezTo>
                  <a:pt x="510" y="421"/>
                  <a:pt x="198" y="-16"/>
                  <a:pt x="0" y="59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11"/>
          <p:cNvGrpSpPr/>
          <p:nvPr/>
        </p:nvGrpSpPr>
        <p:grpSpPr>
          <a:xfrm rot="-5400000">
            <a:off x="-377150" y="4705658"/>
            <a:ext cx="1903767" cy="2519749"/>
            <a:chOff x="7868925" y="3592541"/>
            <a:chExt cx="1528393" cy="2022920"/>
          </a:xfrm>
        </p:grpSpPr>
        <p:sp>
          <p:nvSpPr>
            <p:cNvPr id="194" name="Google Shape;194;p11"/>
            <p:cNvSpPr/>
            <p:nvPr/>
          </p:nvSpPr>
          <p:spPr>
            <a:xfrm>
              <a:off x="7868925" y="3608125"/>
              <a:ext cx="1524653" cy="1995911"/>
            </a:xfrm>
            <a:custGeom>
              <a:avLst/>
              <a:gdLst/>
              <a:ahLst/>
              <a:cxnLst/>
              <a:rect l="l" t="t" r="r" b="b"/>
              <a:pathLst>
                <a:path w="7338" h="9606" extrusionOk="0">
                  <a:moveTo>
                    <a:pt x="7338" y="2416"/>
                  </a:moveTo>
                  <a:lnTo>
                    <a:pt x="7338" y="2416"/>
                  </a:lnTo>
                  <a:cubicBezTo>
                    <a:pt x="6563" y="2526"/>
                    <a:pt x="5954" y="2821"/>
                    <a:pt x="5586" y="3338"/>
                  </a:cubicBezTo>
                  <a:cubicBezTo>
                    <a:pt x="5384" y="3614"/>
                    <a:pt x="5291" y="3873"/>
                    <a:pt x="5236" y="4020"/>
                  </a:cubicBezTo>
                  <a:cubicBezTo>
                    <a:pt x="5236" y="4057"/>
                    <a:pt x="5218" y="4094"/>
                    <a:pt x="5218" y="4112"/>
                  </a:cubicBezTo>
                  <a:cubicBezTo>
                    <a:pt x="5218" y="4129"/>
                    <a:pt x="5218" y="4149"/>
                    <a:pt x="5218" y="4167"/>
                  </a:cubicBezTo>
                  <a:cubicBezTo>
                    <a:pt x="5069" y="6011"/>
                    <a:pt x="4443" y="7448"/>
                    <a:pt x="3356" y="8408"/>
                  </a:cubicBezTo>
                  <a:cubicBezTo>
                    <a:pt x="2434" y="9201"/>
                    <a:pt x="1420" y="9477"/>
                    <a:pt x="756" y="9569"/>
                  </a:cubicBezTo>
                  <a:cubicBezTo>
                    <a:pt x="701" y="9569"/>
                    <a:pt x="664" y="9569"/>
                    <a:pt x="627" y="9569"/>
                  </a:cubicBezTo>
                  <a:cubicBezTo>
                    <a:pt x="627" y="9569"/>
                    <a:pt x="609" y="9589"/>
                    <a:pt x="589" y="9589"/>
                  </a:cubicBezTo>
                  <a:cubicBezTo>
                    <a:pt x="552" y="9589"/>
                    <a:pt x="535" y="9589"/>
                    <a:pt x="517" y="9589"/>
                  </a:cubicBezTo>
                  <a:cubicBezTo>
                    <a:pt x="497" y="9589"/>
                    <a:pt x="497" y="9589"/>
                    <a:pt x="480" y="9589"/>
                  </a:cubicBezTo>
                  <a:cubicBezTo>
                    <a:pt x="460" y="9589"/>
                    <a:pt x="443" y="9589"/>
                    <a:pt x="423" y="9589"/>
                  </a:cubicBezTo>
                  <a:cubicBezTo>
                    <a:pt x="388" y="9589"/>
                    <a:pt x="368" y="9589"/>
                    <a:pt x="350" y="9589"/>
                  </a:cubicBezTo>
                  <a:cubicBezTo>
                    <a:pt x="331" y="9589"/>
                    <a:pt x="313" y="9606"/>
                    <a:pt x="296" y="9606"/>
                  </a:cubicBezTo>
                  <a:cubicBezTo>
                    <a:pt x="258" y="9606"/>
                    <a:pt x="221" y="9606"/>
                    <a:pt x="184" y="9606"/>
                  </a:cubicBezTo>
                  <a:cubicBezTo>
                    <a:pt x="92" y="9606"/>
                    <a:pt x="37" y="9589"/>
                    <a:pt x="0" y="9589"/>
                  </a:cubicBezTo>
                  <a:cubicBezTo>
                    <a:pt x="0" y="9534"/>
                    <a:pt x="0" y="9534"/>
                    <a:pt x="0" y="9534"/>
                  </a:cubicBezTo>
                  <a:cubicBezTo>
                    <a:pt x="74" y="8611"/>
                    <a:pt x="74" y="8611"/>
                    <a:pt x="74" y="8611"/>
                  </a:cubicBezTo>
                  <a:cubicBezTo>
                    <a:pt x="74" y="8482"/>
                    <a:pt x="74" y="8482"/>
                    <a:pt x="74" y="8482"/>
                  </a:cubicBezTo>
                  <a:cubicBezTo>
                    <a:pt x="166" y="7209"/>
                    <a:pt x="166" y="7209"/>
                    <a:pt x="166" y="7209"/>
                  </a:cubicBezTo>
                  <a:cubicBezTo>
                    <a:pt x="166" y="7155"/>
                    <a:pt x="166" y="7155"/>
                    <a:pt x="166" y="7155"/>
                  </a:cubicBezTo>
                  <a:lnTo>
                    <a:pt x="166" y="7155"/>
                  </a:lnTo>
                  <a:cubicBezTo>
                    <a:pt x="147" y="7155"/>
                    <a:pt x="147" y="7155"/>
                    <a:pt x="147" y="7155"/>
                  </a:cubicBezTo>
                  <a:cubicBezTo>
                    <a:pt x="166" y="7155"/>
                    <a:pt x="793" y="7172"/>
                    <a:pt x="1420" y="6804"/>
                  </a:cubicBezTo>
                  <a:cubicBezTo>
                    <a:pt x="1936" y="6491"/>
                    <a:pt x="2305" y="5993"/>
                    <a:pt x="2526" y="5292"/>
                  </a:cubicBezTo>
                  <a:cubicBezTo>
                    <a:pt x="2600" y="5089"/>
                    <a:pt x="2655" y="4868"/>
                    <a:pt x="2692" y="4629"/>
                  </a:cubicBezTo>
                  <a:cubicBezTo>
                    <a:pt x="2729" y="4388"/>
                    <a:pt x="2765" y="4149"/>
                    <a:pt x="2784" y="3873"/>
                  </a:cubicBezTo>
                  <a:cubicBezTo>
                    <a:pt x="2784" y="3836"/>
                    <a:pt x="2784" y="3836"/>
                    <a:pt x="2784" y="3836"/>
                  </a:cubicBezTo>
                  <a:cubicBezTo>
                    <a:pt x="2784" y="3781"/>
                    <a:pt x="2784" y="3781"/>
                    <a:pt x="2784" y="3781"/>
                  </a:cubicBezTo>
                  <a:cubicBezTo>
                    <a:pt x="2951" y="2637"/>
                    <a:pt x="4037" y="368"/>
                    <a:pt x="7043" y="0"/>
                  </a:cubicBezTo>
                  <a:cubicBezTo>
                    <a:pt x="7172" y="1106"/>
                    <a:pt x="7172" y="1106"/>
                    <a:pt x="7172" y="1106"/>
                  </a:cubicBezTo>
                  <a:cubicBezTo>
                    <a:pt x="7190" y="1235"/>
                    <a:pt x="7190" y="1235"/>
                    <a:pt x="7190" y="1235"/>
                  </a:cubicBezTo>
                  <a:cubicBezTo>
                    <a:pt x="7338" y="2359"/>
                    <a:pt x="7338" y="2359"/>
                    <a:pt x="7338" y="2359"/>
                  </a:cubicBezTo>
                  <a:lnTo>
                    <a:pt x="7338" y="24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7884301" y="3837926"/>
              <a:ext cx="1478527" cy="1559370"/>
            </a:xfrm>
            <a:custGeom>
              <a:avLst/>
              <a:gdLst/>
              <a:ahLst/>
              <a:cxnLst/>
              <a:rect l="l" t="t" r="r" b="b"/>
              <a:pathLst>
                <a:path w="7116" h="7505" extrusionOk="0">
                  <a:moveTo>
                    <a:pt x="331" y="7357"/>
                  </a:moveTo>
                  <a:lnTo>
                    <a:pt x="331" y="7357"/>
                  </a:lnTo>
                  <a:cubicBezTo>
                    <a:pt x="239" y="7357"/>
                    <a:pt x="110" y="7376"/>
                    <a:pt x="0" y="7376"/>
                  </a:cubicBezTo>
                  <a:cubicBezTo>
                    <a:pt x="0" y="7505"/>
                    <a:pt x="0" y="7505"/>
                    <a:pt x="0" y="7505"/>
                  </a:cubicBezTo>
                  <a:cubicBezTo>
                    <a:pt x="110" y="7486"/>
                    <a:pt x="239" y="7486"/>
                    <a:pt x="349" y="7468"/>
                  </a:cubicBezTo>
                  <a:lnTo>
                    <a:pt x="331" y="7357"/>
                  </a:lnTo>
                  <a:moveTo>
                    <a:pt x="1142" y="7210"/>
                  </a:moveTo>
                  <a:lnTo>
                    <a:pt x="1142" y="7210"/>
                  </a:lnTo>
                  <a:cubicBezTo>
                    <a:pt x="1013" y="7247"/>
                    <a:pt x="885" y="7265"/>
                    <a:pt x="737" y="7302"/>
                  </a:cubicBezTo>
                  <a:cubicBezTo>
                    <a:pt x="774" y="7413"/>
                    <a:pt x="774" y="7413"/>
                    <a:pt x="774" y="7413"/>
                  </a:cubicBezTo>
                  <a:cubicBezTo>
                    <a:pt x="903" y="7394"/>
                    <a:pt x="1050" y="7357"/>
                    <a:pt x="1179" y="7321"/>
                  </a:cubicBezTo>
                  <a:lnTo>
                    <a:pt x="1142" y="7210"/>
                  </a:lnTo>
                  <a:moveTo>
                    <a:pt x="1880" y="6879"/>
                  </a:moveTo>
                  <a:lnTo>
                    <a:pt x="1880" y="6879"/>
                  </a:lnTo>
                  <a:cubicBezTo>
                    <a:pt x="1770" y="6934"/>
                    <a:pt x="1659" y="7006"/>
                    <a:pt x="1530" y="7063"/>
                  </a:cubicBezTo>
                  <a:cubicBezTo>
                    <a:pt x="1567" y="7173"/>
                    <a:pt x="1567" y="7173"/>
                    <a:pt x="1567" y="7173"/>
                  </a:cubicBezTo>
                  <a:cubicBezTo>
                    <a:pt x="1714" y="7118"/>
                    <a:pt x="1825" y="7043"/>
                    <a:pt x="1954" y="6971"/>
                  </a:cubicBezTo>
                  <a:lnTo>
                    <a:pt x="1880" y="6879"/>
                  </a:lnTo>
                  <a:moveTo>
                    <a:pt x="2507" y="6342"/>
                  </a:moveTo>
                  <a:lnTo>
                    <a:pt x="2507" y="6342"/>
                  </a:lnTo>
                  <a:cubicBezTo>
                    <a:pt x="2415" y="6454"/>
                    <a:pt x="2323" y="6546"/>
                    <a:pt x="2213" y="6620"/>
                  </a:cubicBezTo>
                  <a:cubicBezTo>
                    <a:pt x="2213" y="6638"/>
                    <a:pt x="2213" y="6638"/>
                    <a:pt x="2213" y="6638"/>
                  </a:cubicBezTo>
                  <a:cubicBezTo>
                    <a:pt x="2305" y="6730"/>
                    <a:pt x="2305" y="6730"/>
                    <a:pt x="2305" y="6730"/>
                  </a:cubicBezTo>
                  <a:cubicBezTo>
                    <a:pt x="2305" y="6712"/>
                    <a:pt x="2305" y="6712"/>
                    <a:pt x="2305" y="6712"/>
                  </a:cubicBezTo>
                  <a:cubicBezTo>
                    <a:pt x="2397" y="6638"/>
                    <a:pt x="2489" y="6528"/>
                    <a:pt x="2599" y="6434"/>
                  </a:cubicBezTo>
                  <a:lnTo>
                    <a:pt x="2507" y="6342"/>
                  </a:lnTo>
                  <a:moveTo>
                    <a:pt x="2986" y="5679"/>
                  </a:moveTo>
                  <a:lnTo>
                    <a:pt x="2986" y="5679"/>
                  </a:lnTo>
                  <a:cubicBezTo>
                    <a:pt x="2912" y="5808"/>
                    <a:pt x="2839" y="5919"/>
                    <a:pt x="2765" y="6029"/>
                  </a:cubicBezTo>
                  <a:cubicBezTo>
                    <a:pt x="2857" y="6103"/>
                    <a:pt x="2857" y="6103"/>
                    <a:pt x="2857" y="6103"/>
                  </a:cubicBezTo>
                  <a:cubicBezTo>
                    <a:pt x="2931" y="5992"/>
                    <a:pt x="3004" y="5865"/>
                    <a:pt x="3078" y="5753"/>
                  </a:cubicBezTo>
                  <a:lnTo>
                    <a:pt x="2986" y="5679"/>
                  </a:lnTo>
                  <a:moveTo>
                    <a:pt x="3355" y="4942"/>
                  </a:moveTo>
                  <a:lnTo>
                    <a:pt x="3355" y="4942"/>
                  </a:lnTo>
                  <a:cubicBezTo>
                    <a:pt x="3300" y="5071"/>
                    <a:pt x="3245" y="5201"/>
                    <a:pt x="3190" y="5330"/>
                  </a:cubicBezTo>
                  <a:cubicBezTo>
                    <a:pt x="3282" y="5385"/>
                    <a:pt x="3282" y="5385"/>
                    <a:pt x="3282" y="5385"/>
                  </a:cubicBezTo>
                  <a:cubicBezTo>
                    <a:pt x="3355" y="5256"/>
                    <a:pt x="3411" y="5126"/>
                    <a:pt x="3466" y="4997"/>
                  </a:cubicBezTo>
                  <a:lnTo>
                    <a:pt x="3355" y="4942"/>
                  </a:lnTo>
                  <a:moveTo>
                    <a:pt x="3632" y="4167"/>
                  </a:moveTo>
                  <a:lnTo>
                    <a:pt x="3632" y="4167"/>
                  </a:lnTo>
                  <a:cubicBezTo>
                    <a:pt x="3595" y="4296"/>
                    <a:pt x="3558" y="4445"/>
                    <a:pt x="3503" y="4572"/>
                  </a:cubicBezTo>
                  <a:cubicBezTo>
                    <a:pt x="3613" y="4609"/>
                    <a:pt x="3613" y="4609"/>
                    <a:pt x="3613" y="4609"/>
                  </a:cubicBezTo>
                  <a:cubicBezTo>
                    <a:pt x="3668" y="4480"/>
                    <a:pt x="3705" y="4333"/>
                    <a:pt x="3742" y="4204"/>
                  </a:cubicBezTo>
                  <a:lnTo>
                    <a:pt x="3632" y="4167"/>
                  </a:lnTo>
                  <a:moveTo>
                    <a:pt x="3797" y="3374"/>
                  </a:moveTo>
                  <a:lnTo>
                    <a:pt x="3797" y="3374"/>
                  </a:lnTo>
                  <a:cubicBezTo>
                    <a:pt x="3779" y="3411"/>
                    <a:pt x="3779" y="3411"/>
                    <a:pt x="3779" y="3411"/>
                  </a:cubicBezTo>
                  <a:cubicBezTo>
                    <a:pt x="3779" y="3523"/>
                    <a:pt x="3762" y="3652"/>
                    <a:pt x="3724" y="3781"/>
                  </a:cubicBezTo>
                  <a:cubicBezTo>
                    <a:pt x="3854" y="3799"/>
                    <a:pt x="3854" y="3799"/>
                    <a:pt x="3854" y="3799"/>
                  </a:cubicBezTo>
                  <a:cubicBezTo>
                    <a:pt x="3871" y="3670"/>
                    <a:pt x="3889" y="3540"/>
                    <a:pt x="3909" y="3431"/>
                  </a:cubicBezTo>
                  <a:cubicBezTo>
                    <a:pt x="3909" y="3393"/>
                    <a:pt x="3909" y="3393"/>
                    <a:pt x="3909" y="3393"/>
                  </a:cubicBezTo>
                  <a:lnTo>
                    <a:pt x="3797" y="3374"/>
                  </a:lnTo>
                  <a:moveTo>
                    <a:pt x="3983" y="2546"/>
                  </a:moveTo>
                  <a:lnTo>
                    <a:pt x="3983" y="2546"/>
                  </a:lnTo>
                  <a:cubicBezTo>
                    <a:pt x="3926" y="2675"/>
                    <a:pt x="3889" y="2822"/>
                    <a:pt x="3871" y="2951"/>
                  </a:cubicBezTo>
                  <a:cubicBezTo>
                    <a:pt x="3983" y="2988"/>
                    <a:pt x="3983" y="2988"/>
                    <a:pt x="3983" y="2988"/>
                  </a:cubicBezTo>
                  <a:cubicBezTo>
                    <a:pt x="4018" y="2839"/>
                    <a:pt x="4055" y="2710"/>
                    <a:pt x="4093" y="2581"/>
                  </a:cubicBezTo>
                  <a:lnTo>
                    <a:pt x="3983" y="2546"/>
                  </a:lnTo>
                  <a:moveTo>
                    <a:pt x="4351" y="1790"/>
                  </a:moveTo>
                  <a:lnTo>
                    <a:pt x="4351" y="1790"/>
                  </a:lnTo>
                  <a:cubicBezTo>
                    <a:pt x="4296" y="1862"/>
                    <a:pt x="4277" y="1917"/>
                    <a:pt x="4259" y="1917"/>
                  </a:cubicBezTo>
                  <a:cubicBezTo>
                    <a:pt x="4222" y="1991"/>
                    <a:pt x="4185" y="2084"/>
                    <a:pt x="4147" y="2158"/>
                  </a:cubicBezTo>
                  <a:cubicBezTo>
                    <a:pt x="4259" y="2213"/>
                    <a:pt x="4259" y="2213"/>
                    <a:pt x="4259" y="2213"/>
                  </a:cubicBezTo>
                  <a:cubicBezTo>
                    <a:pt x="4296" y="2138"/>
                    <a:pt x="4332" y="2046"/>
                    <a:pt x="4369" y="1974"/>
                  </a:cubicBezTo>
                  <a:cubicBezTo>
                    <a:pt x="4369" y="1974"/>
                    <a:pt x="4406" y="1937"/>
                    <a:pt x="4443" y="1862"/>
                  </a:cubicBezTo>
                  <a:lnTo>
                    <a:pt x="4351" y="1790"/>
                  </a:lnTo>
                  <a:moveTo>
                    <a:pt x="4868" y="1126"/>
                  </a:moveTo>
                  <a:lnTo>
                    <a:pt x="4868" y="1126"/>
                  </a:lnTo>
                  <a:cubicBezTo>
                    <a:pt x="4848" y="1161"/>
                    <a:pt x="4811" y="1198"/>
                    <a:pt x="4774" y="1236"/>
                  </a:cubicBezTo>
                  <a:cubicBezTo>
                    <a:pt x="4719" y="1291"/>
                    <a:pt x="4647" y="1365"/>
                    <a:pt x="4590" y="1439"/>
                  </a:cubicBezTo>
                  <a:cubicBezTo>
                    <a:pt x="4682" y="1512"/>
                    <a:pt x="4682" y="1512"/>
                    <a:pt x="4682" y="1512"/>
                  </a:cubicBezTo>
                  <a:cubicBezTo>
                    <a:pt x="4739" y="1457"/>
                    <a:pt x="4811" y="1383"/>
                    <a:pt x="4868" y="1310"/>
                  </a:cubicBezTo>
                  <a:cubicBezTo>
                    <a:pt x="4886" y="1291"/>
                    <a:pt x="4923" y="1253"/>
                    <a:pt x="4960" y="1218"/>
                  </a:cubicBezTo>
                  <a:lnTo>
                    <a:pt x="4868" y="1126"/>
                  </a:lnTo>
                  <a:moveTo>
                    <a:pt x="5549" y="627"/>
                  </a:moveTo>
                  <a:lnTo>
                    <a:pt x="5549" y="627"/>
                  </a:lnTo>
                  <a:cubicBezTo>
                    <a:pt x="5420" y="701"/>
                    <a:pt x="5310" y="775"/>
                    <a:pt x="5199" y="848"/>
                  </a:cubicBezTo>
                  <a:cubicBezTo>
                    <a:pt x="5273" y="959"/>
                    <a:pt x="5273" y="959"/>
                    <a:pt x="5273" y="959"/>
                  </a:cubicBezTo>
                  <a:cubicBezTo>
                    <a:pt x="5383" y="867"/>
                    <a:pt x="5494" y="793"/>
                    <a:pt x="5604" y="719"/>
                  </a:cubicBezTo>
                  <a:lnTo>
                    <a:pt x="5549" y="627"/>
                  </a:lnTo>
                  <a:moveTo>
                    <a:pt x="6305" y="259"/>
                  </a:moveTo>
                  <a:lnTo>
                    <a:pt x="6305" y="259"/>
                  </a:lnTo>
                  <a:cubicBezTo>
                    <a:pt x="6176" y="313"/>
                    <a:pt x="6047" y="368"/>
                    <a:pt x="5917" y="425"/>
                  </a:cubicBezTo>
                  <a:cubicBezTo>
                    <a:pt x="5974" y="535"/>
                    <a:pt x="5974" y="535"/>
                    <a:pt x="5974" y="535"/>
                  </a:cubicBezTo>
                  <a:cubicBezTo>
                    <a:pt x="6084" y="480"/>
                    <a:pt x="6213" y="425"/>
                    <a:pt x="6342" y="368"/>
                  </a:cubicBezTo>
                  <a:lnTo>
                    <a:pt x="6305" y="259"/>
                  </a:lnTo>
                  <a:moveTo>
                    <a:pt x="7098" y="0"/>
                  </a:moveTo>
                  <a:lnTo>
                    <a:pt x="7098" y="0"/>
                  </a:lnTo>
                  <a:cubicBezTo>
                    <a:pt x="6969" y="37"/>
                    <a:pt x="6840" y="74"/>
                    <a:pt x="6710" y="129"/>
                  </a:cubicBezTo>
                  <a:cubicBezTo>
                    <a:pt x="6730" y="241"/>
                    <a:pt x="6730" y="241"/>
                    <a:pt x="6730" y="241"/>
                  </a:cubicBezTo>
                  <a:cubicBezTo>
                    <a:pt x="6859" y="204"/>
                    <a:pt x="6987" y="166"/>
                    <a:pt x="7116" y="129"/>
                  </a:cubicBezTo>
                  <a:lnTo>
                    <a:pt x="7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7899468" y="3592541"/>
              <a:ext cx="1432816" cy="1513451"/>
            </a:xfrm>
            <a:custGeom>
              <a:avLst/>
              <a:gdLst/>
              <a:ahLst/>
              <a:cxnLst/>
              <a:rect l="l" t="t" r="r" b="b"/>
              <a:pathLst>
                <a:path w="6896" h="7284" extrusionOk="0">
                  <a:moveTo>
                    <a:pt x="19" y="7284"/>
                  </a:moveTo>
                  <a:lnTo>
                    <a:pt x="19" y="7284"/>
                  </a:lnTo>
                  <a:cubicBezTo>
                    <a:pt x="0" y="7284"/>
                    <a:pt x="0" y="7284"/>
                    <a:pt x="0" y="7284"/>
                  </a:cubicBezTo>
                  <a:cubicBezTo>
                    <a:pt x="0" y="7173"/>
                    <a:pt x="0" y="7173"/>
                    <a:pt x="0" y="7173"/>
                  </a:cubicBezTo>
                  <a:cubicBezTo>
                    <a:pt x="19" y="7173"/>
                    <a:pt x="626" y="7192"/>
                    <a:pt x="1235" y="6824"/>
                  </a:cubicBezTo>
                  <a:cubicBezTo>
                    <a:pt x="2028" y="6345"/>
                    <a:pt x="2489" y="5367"/>
                    <a:pt x="2582" y="3948"/>
                  </a:cubicBezTo>
                  <a:cubicBezTo>
                    <a:pt x="2582" y="3911"/>
                    <a:pt x="2582" y="3911"/>
                    <a:pt x="2582" y="3911"/>
                  </a:cubicBezTo>
                  <a:cubicBezTo>
                    <a:pt x="2582" y="3856"/>
                    <a:pt x="2582" y="3856"/>
                    <a:pt x="2582" y="3856"/>
                  </a:cubicBezTo>
                  <a:cubicBezTo>
                    <a:pt x="2747" y="2693"/>
                    <a:pt x="3853" y="388"/>
                    <a:pt x="6878" y="0"/>
                  </a:cubicBezTo>
                  <a:cubicBezTo>
                    <a:pt x="6896" y="130"/>
                    <a:pt x="6896" y="130"/>
                    <a:pt x="6896" y="130"/>
                  </a:cubicBezTo>
                  <a:cubicBezTo>
                    <a:pt x="3945" y="500"/>
                    <a:pt x="2858" y="2749"/>
                    <a:pt x="2710" y="3873"/>
                  </a:cubicBezTo>
                  <a:cubicBezTo>
                    <a:pt x="2692" y="3911"/>
                    <a:pt x="2692" y="3911"/>
                    <a:pt x="2692" y="3911"/>
                  </a:cubicBezTo>
                  <a:cubicBezTo>
                    <a:pt x="2692" y="3948"/>
                    <a:pt x="2692" y="3948"/>
                    <a:pt x="2692" y="3948"/>
                  </a:cubicBezTo>
                  <a:cubicBezTo>
                    <a:pt x="2600" y="5422"/>
                    <a:pt x="2140" y="6417"/>
                    <a:pt x="1310" y="6934"/>
                  </a:cubicBezTo>
                  <a:cubicBezTo>
                    <a:pt x="719" y="7284"/>
                    <a:pt x="111" y="7284"/>
                    <a:pt x="19" y="72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868925" y="4098270"/>
              <a:ext cx="1528393" cy="1517191"/>
            </a:xfrm>
            <a:custGeom>
              <a:avLst/>
              <a:gdLst/>
              <a:ahLst/>
              <a:cxnLst/>
              <a:rect l="l" t="t" r="r" b="b"/>
              <a:pathLst>
                <a:path w="7356" h="7302" extrusionOk="0">
                  <a:moveTo>
                    <a:pt x="184" y="7302"/>
                  </a:moveTo>
                  <a:lnTo>
                    <a:pt x="184" y="7302"/>
                  </a:lnTo>
                  <a:cubicBezTo>
                    <a:pt x="92" y="7302"/>
                    <a:pt x="37" y="7302"/>
                    <a:pt x="0" y="7302"/>
                  </a:cubicBezTo>
                  <a:cubicBezTo>
                    <a:pt x="0" y="7175"/>
                    <a:pt x="0" y="7175"/>
                    <a:pt x="0" y="7175"/>
                  </a:cubicBezTo>
                  <a:cubicBezTo>
                    <a:pt x="37" y="7175"/>
                    <a:pt x="92" y="7175"/>
                    <a:pt x="184" y="7175"/>
                  </a:cubicBezTo>
                  <a:cubicBezTo>
                    <a:pt x="719" y="7175"/>
                    <a:pt x="2101" y="7063"/>
                    <a:pt x="3319" y="5994"/>
                  </a:cubicBezTo>
                  <a:cubicBezTo>
                    <a:pt x="4406" y="5035"/>
                    <a:pt x="5014" y="3615"/>
                    <a:pt x="5163" y="1753"/>
                  </a:cubicBezTo>
                  <a:cubicBezTo>
                    <a:pt x="5163" y="1735"/>
                    <a:pt x="5163" y="1735"/>
                    <a:pt x="5163" y="1735"/>
                  </a:cubicBezTo>
                  <a:cubicBezTo>
                    <a:pt x="5181" y="1643"/>
                    <a:pt x="5273" y="1293"/>
                    <a:pt x="5531" y="942"/>
                  </a:cubicBezTo>
                  <a:cubicBezTo>
                    <a:pt x="5919" y="425"/>
                    <a:pt x="6526" y="94"/>
                    <a:pt x="7338" y="0"/>
                  </a:cubicBezTo>
                  <a:cubicBezTo>
                    <a:pt x="7356" y="112"/>
                    <a:pt x="7356" y="112"/>
                    <a:pt x="7356" y="112"/>
                  </a:cubicBezTo>
                  <a:cubicBezTo>
                    <a:pt x="6583" y="222"/>
                    <a:pt x="5991" y="517"/>
                    <a:pt x="5623" y="1015"/>
                  </a:cubicBezTo>
                  <a:cubicBezTo>
                    <a:pt x="5384" y="1347"/>
                    <a:pt x="5291" y="1661"/>
                    <a:pt x="5273" y="1753"/>
                  </a:cubicBezTo>
                  <a:cubicBezTo>
                    <a:pt x="5144" y="3652"/>
                    <a:pt x="4499" y="5109"/>
                    <a:pt x="3393" y="6086"/>
                  </a:cubicBezTo>
                  <a:cubicBezTo>
                    <a:pt x="2138" y="7192"/>
                    <a:pt x="738" y="7302"/>
                    <a:pt x="184" y="73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11"/>
          <p:cNvGrpSpPr/>
          <p:nvPr/>
        </p:nvGrpSpPr>
        <p:grpSpPr>
          <a:xfrm flipH="1">
            <a:off x="874627" y="496714"/>
            <a:ext cx="1465301" cy="1225933"/>
            <a:chOff x="1942950" y="1594450"/>
            <a:chExt cx="1098976" cy="919450"/>
          </a:xfrm>
        </p:grpSpPr>
        <p:sp>
          <p:nvSpPr>
            <p:cNvPr id="199" name="Google Shape;199;p11"/>
            <p:cNvSpPr/>
            <p:nvPr/>
          </p:nvSpPr>
          <p:spPr>
            <a:xfrm rot="516361">
              <a:off x="2691176" y="1949990"/>
              <a:ext cx="311832" cy="543639"/>
            </a:xfrm>
            <a:custGeom>
              <a:avLst/>
              <a:gdLst/>
              <a:ahLst/>
              <a:cxnLst/>
              <a:rect l="l" t="t" r="r" b="b"/>
              <a:pathLst>
                <a:path w="904" h="1576" extrusionOk="0">
                  <a:moveTo>
                    <a:pt x="904" y="758"/>
                  </a:moveTo>
                  <a:lnTo>
                    <a:pt x="904" y="758"/>
                  </a:lnTo>
                  <a:cubicBezTo>
                    <a:pt x="904" y="758"/>
                    <a:pt x="762" y="751"/>
                    <a:pt x="654" y="819"/>
                  </a:cubicBezTo>
                  <a:cubicBezTo>
                    <a:pt x="628" y="803"/>
                    <a:pt x="594" y="786"/>
                    <a:pt x="553" y="774"/>
                  </a:cubicBezTo>
                  <a:cubicBezTo>
                    <a:pt x="503" y="758"/>
                    <a:pt x="457" y="752"/>
                    <a:pt x="423" y="751"/>
                  </a:cubicBezTo>
                  <a:cubicBezTo>
                    <a:pt x="451" y="501"/>
                    <a:pt x="478" y="250"/>
                    <a:pt x="505" y="0"/>
                  </a:cubicBezTo>
                  <a:cubicBezTo>
                    <a:pt x="505" y="0"/>
                    <a:pt x="215" y="365"/>
                    <a:pt x="248" y="771"/>
                  </a:cubicBezTo>
                  <a:cubicBezTo>
                    <a:pt x="180" y="766"/>
                    <a:pt x="123" y="803"/>
                    <a:pt x="113" y="845"/>
                  </a:cubicBezTo>
                  <a:cubicBezTo>
                    <a:pt x="76" y="857"/>
                    <a:pt x="38" y="868"/>
                    <a:pt x="0" y="879"/>
                  </a:cubicBezTo>
                  <a:cubicBezTo>
                    <a:pt x="40" y="886"/>
                    <a:pt x="81" y="893"/>
                    <a:pt x="121" y="900"/>
                  </a:cubicBezTo>
                  <a:lnTo>
                    <a:pt x="121" y="900"/>
                  </a:lnTo>
                  <a:cubicBezTo>
                    <a:pt x="139" y="939"/>
                    <a:pt x="182" y="977"/>
                    <a:pt x="245" y="981"/>
                  </a:cubicBezTo>
                  <a:cubicBezTo>
                    <a:pt x="257" y="1049"/>
                    <a:pt x="282" y="1130"/>
                    <a:pt x="315" y="1220"/>
                  </a:cubicBezTo>
                  <a:cubicBezTo>
                    <a:pt x="364" y="1349"/>
                    <a:pt x="441" y="1499"/>
                    <a:pt x="552" y="1576"/>
                  </a:cubicBezTo>
                  <a:cubicBezTo>
                    <a:pt x="431" y="960"/>
                    <a:pt x="431" y="960"/>
                    <a:pt x="431" y="960"/>
                  </a:cubicBezTo>
                  <a:cubicBezTo>
                    <a:pt x="431" y="960"/>
                    <a:pt x="566" y="953"/>
                    <a:pt x="654" y="873"/>
                  </a:cubicBezTo>
                  <a:cubicBezTo>
                    <a:pt x="654" y="873"/>
                    <a:pt x="803" y="960"/>
                    <a:pt x="871" y="960"/>
                  </a:cubicBezTo>
                  <a:cubicBezTo>
                    <a:pt x="715" y="853"/>
                    <a:pt x="715" y="853"/>
                    <a:pt x="715" y="853"/>
                  </a:cubicBezTo>
                  <a:lnTo>
                    <a:pt x="904" y="7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 rot="-1094586">
              <a:off x="2020206" y="1629597"/>
              <a:ext cx="311831" cy="543638"/>
            </a:xfrm>
            <a:custGeom>
              <a:avLst/>
              <a:gdLst/>
              <a:ahLst/>
              <a:cxnLst/>
              <a:rect l="l" t="t" r="r" b="b"/>
              <a:pathLst>
                <a:path w="904" h="1576" extrusionOk="0">
                  <a:moveTo>
                    <a:pt x="904" y="758"/>
                  </a:moveTo>
                  <a:lnTo>
                    <a:pt x="904" y="758"/>
                  </a:lnTo>
                  <a:cubicBezTo>
                    <a:pt x="904" y="758"/>
                    <a:pt x="762" y="751"/>
                    <a:pt x="654" y="819"/>
                  </a:cubicBezTo>
                  <a:cubicBezTo>
                    <a:pt x="628" y="803"/>
                    <a:pt x="595" y="786"/>
                    <a:pt x="553" y="774"/>
                  </a:cubicBezTo>
                  <a:cubicBezTo>
                    <a:pt x="502" y="758"/>
                    <a:pt x="458" y="752"/>
                    <a:pt x="424" y="751"/>
                  </a:cubicBezTo>
                  <a:cubicBezTo>
                    <a:pt x="451" y="501"/>
                    <a:pt x="478" y="250"/>
                    <a:pt x="505" y="0"/>
                  </a:cubicBezTo>
                  <a:cubicBezTo>
                    <a:pt x="505" y="0"/>
                    <a:pt x="214" y="365"/>
                    <a:pt x="248" y="771"/>
                  </a:cubicBezTo>
                  <a:cubicBezTo>
                    <a:pt x="180" y="766"/>
                    <a:pt x="123" y="803"/>
                    <a:pt x="113" y="845"/>
                  </a:cubicBezTo>
                  <a:cubicBezTo>
                    <a:pt x="75" y="857"/>
                    <a:pt x="38" y="868"/>
                    <a:pt x="0" y="879"/>
                  </a:cubicBezTo>
                  <a:cubicBezTo>
                    <a:pt x="40" y="886"/>
                    <a:pt x="81" y="893"/>
                    <a:pt x="121" y="900"/>
                  </a:cubicBezTo>
                  <a:lnTo>
                    <a:pt x="121" y="900"/>
                  </a:lnTo>
                  <a:cubicBezTo>
                    <a:pt x="139" y="939"/>
                    <a:pt x="182" y="977"/>
                    <a:pt x="245" y="981"/>
                  </a:cubicBezTo>
                  <a:cubicBezTo>
                    <a:pt x="257" y="1049"/>
                    <a:pt x="281" y="1130"/>
                    <a:pt x="315" y="1220"/>
                  </a:cubicBezTo>
                  <a:cubicBezTo>
                    <a:pt x="364" y="1349"/>
                    <a:pt x="441" y="1499"/>
                    <a:pt x="553" y="1576"/>
                  </a:cubicBezTo>
                  <a:cubicBezTo>
                    <a:pt x="431" y="960"/>
                    <a:pt x="431" y="960"/>
                    <a:pt x="431" y="960"/>
                  </a:cubicBezTo>
                  <a:cubicBezTo>
                    <a:pt x="431" y="960"/>
                    <a:pt x="566" y="953"/>
                    <a:pt x="654" y="873"/>
                  </a:cubicBezTo>
                  <a:cubicBezTo>
                    <a:pt x="654" y="873"/>
                    <a:pt x="803" y="960"/>
                    <a:pt x="870" y="960"/>
                  </a:cubicBezTo>
                  <a:cubicBezTo>
                    <a:pt x="715" y="853"/>
                    <a:pt x="715" y="853"/>
                    <a:pt x="715" y="853"/>
                  </a:cubicBezTo>
                  <a:lnTo>
                    <a:pt x="904" y="7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" name="Google Shape;201;p11"/>
          <p:cNvGrpSpPr/>
          <p:nvPr/>
        </p:nvGrpSpPr>
        <p:grpSpPr>
          <a:xfrm>
            <a:off x="10517937" y="2899280"/>
            <a:ext cx="1446164" cy="3790720"/>
            <a:chOff x="7888452" y="2174460"/>
            <a:chExt cx="1084623" cy="2843040"/>
          </a:xfrm>
        </p:grpSpPr>
        <p:grpSp>
          <p:nvGrpSpPr>
            <p:cNvPr id="202" name="Google Shape;202;p11"/>
            <p:cNvGrpSpPr/>
            <p:nvPr/>
          </p:nvGrpSpPr>
          <p:grpSpPr>
            <a:xfrm>
              <a:off x="7888452" y="4342509"/>
              <a:ext cx="511933" cy="674990"/>
              <a:chOff x="7888452" y="4342509"/>
              <a:chExt cx="511933" cy="674990"/>
            </a:xfrm>
          </p:grpSpPr>
          <p:sp>
            <p:nvSpPr>
              <p:cNvPr id="203" name="Google Shape;203;p11"/>
              <p:cNvSpPr/>
              <p:nvPr/>
            </p:nvSpPr>
            <p:spPr>
              <a:xfrm>
                <a:off x="7897833" y="4342509"/>
                <a:ext cx="498084" cy="614237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375" extrusionOk="0">
                    <a:moveTo>
                      <a:pt x="1115" y="0"/>
                    </a:moveTo>
                    <a:lnTo>
                      <a:pt x="1115" y="1375"/>
                    </a:lnTo>
                    <a:lnTo>
                      <a:pt x="0" y="1375"/>
                    </a:lnTo>
                    <a:lnTo>
                      <a:pt x="0" y="0"/>
                    </a:lnTo>
                    <a:lnTo>
                      <a:pt x="11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11"/>
              <p:cNvSpPr/>
              <p:nvPr/>
            </p:nvSpPr>
            <p:spPr>
              <a:xfrm>
                <a:off x="7888452" y="4342509"/>
                <a:ext cx="511933" cy="8845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98" extrusionOk="0">
                    <a:moveTo>
                      <a:pt x="1146" y="198"/>
                    </a:moveTo>
                    <a:lnTo>
                      <a:pt x="0" y="198"/>
                    </a:lnTo>
                    <a:lnTo>
                      <a:pt x="0" y="0"/>
                    </a:lnTo>
                    <a:lnTo>
                      <a:pt x="1146" y="0"/>
                    </a:lnTo>
                    <a:lnTo>
                      <a:pt x="1146" y="19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26275" rIns="90000" bIns="262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>
                <a:off x="7888452" y="4430960"/>
                <a:ext cx="69687" cy="58654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313" extrusionOk="0">
                    <a:moveTo>
                      <a:pt x="0" y="1313"/>
                    </a:moveTo>
                    <a:lnTo>
                      <a:pt x="0" y="0"/>
                    </a:lnTo>
                    <a:lnTo>
                      <a:pt x="156" y="0"/>
                    </a:lnTo>
                    <a:lnTo>
                      <a:pt x="156" y="1313"/>
                    </a:lnTo>
                    <a:lnTo>
                      <a:pt x="0" y="13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>
                <a:off x="8335165" y="4430960"/>
                <a:ext cx="65220" cy="586540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313" extrusionOk="0">
                    <a:moveTo>
                      <a:pt x="0" y="1313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313"/>
                    </a:lnTo>
                    <a:lnTo>
                      <a:pt x="0" y="13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>
                <a:off x="8074732" y="4421579"/>
                <a:ext cx="13848" cy="535168"/>
              </a:xfrm>
              <a:custGeom>
                <a:avLst/>
                <a:gdLst/>
                <a:ahLst/>
                <a:cxnLst/>
                <a:rect l="l" t="t" r="r" b="b"/>
                <a:pathLst>
                  <a:path w="31" h="1198" extrusionOk="0">
                    <a:moveTo>
                      <a:pt x="31" y="1198"/>
                    </a:moveTo>
                    <a:lnTo>
                      <a:pt x="0" y="1198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119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11"/>
              <p:cNvSpPr/>
              <p:nvPr/>
            </p:nvSpPr>
            <p:spPr>
              <a:xfrm>
                <a:off x="8209639" y="4421579"/>
                <a:ext cx="13848" cy="535168"/>
              </a:xfrm>
              <a:custGeom>
                <a:avLst/>
                <a:gdLst/>
                <a:ahLst/>
                <a:cxnLst/>
                <a:rect l="l" t="t" r="r" b="b"/>
                <a:pathLst>
                  <a:path w="31" h="1198" extrusionOk="0">
                    <a:moveTo>
                      <a:pt x="31" y="1198"/>
                    </a:moveTo>
                    <a:lnTo>
                      <a:pt x="0" y="1198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119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8474975" y="2174460"/>
              <a:ext cx="498100" cy="2843040"/>
              <a:chOff x="8474975" y="2174460"/>
              <a:chExt cx="498100" cy="284304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8502916" y="4966991"/>
                <a:ext cx="470159" cy="50509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4" extrusionOk="0">
                    <a:moveTo>
                      <a:pt x="875" y="94"/>
                    </a:moveTo>
                    <a:lnTo>
                      <a:pt x="0" y="94"/>
                    </a:lnTo>
                    <a:lnTo>
                      <a:pt x="0" y="0"/>
                    </a:lnTo>
                    <a:lnTo>
                      <a:pt x="875" y="0"/>
                    </a:lnTo>
                    <a:lnTo>
                      <a:pt x="875" y="94"/>
                    </a:lnTo>
                    <a:close/>
                  </a:path>
                </a:pathLst>
              </a:custGeom>
              <a:solidFill>
                <a:srgbClr val="18546C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>
                <a:off x="8474975" y="2421097"/>
                <a:ext cx="498100" cy="55883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04" extrusionOk="0">
                    <a:moveTo>
                      <a:pt x="927" y="104"/>
                    </a:moveTo>
                    <a:lnTo>
                      <a:pt x="0" y="104"/>
                    </a:lnTo>
                    <a:lnTo>
                      <a:pt x="0" y="0"/>
                    </a:lnTo>
                    <a:lnTo>
                      <a:pt x="927" y="0"/>
                    </a:lnTo>
                    <a:lnTo>
                      <a:pt x="927" y="10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>
                <a:off x="8524946" y="2274942"/>
                <a:ext cx="420188" cy="146154"/>
              </a:xfrm>
              <a:custGeom>
                <a:avLst/>
                <a:gdLst/>
                <a:ahLst/>
                <a:cxnLst/>
                <a:rect l="l" t="t" r="r" b="b"/>
                <a:pathLst>
                  <a:path w="782" h="272" extrusionOk="0">
                    <a:moveTo>
                      <a:pt x="615" y="74"/>
                    </a:moveTo>
                    <a:lnTo>
                      <a:pt x="615" y="74"/>
                    </a:lnTo>
                    <a:cubicBezTo>
                      <a:pt x="490" y="1"/>
                      <a:pt x="303" y="-41"/>
                      <a:pt x="157" y="63"/>
                    </a:cubicBezTo>
                    <a:cubicBezTo>
                      <a:pt x="53" y="126"/>
                      <a:pt x="11" y="230"/>
                      <a:pt x="0" y="272"/>
                    </a:cubicBezTo>
                    <a:cubicBezTo>
                      <a:pt x="782" y="272"/>
                      <a:pt x="782" y="272"/>
                      <a:pt x="782" y="272"/>
                    </a:cubicBezTo>
                    <a:cubicBezTo>
                      <a:pt x="761" y="230"/>
                      <a:pt x="709" y="136"/>
                      <a:pt x="615" y="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>
                <a:off x="8524946" y="2449038"/>
                <a:ext cx="408904" cy="251794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4686" extrusionOk="0">
                    <a:moveTo>
                      <a:pt x="605" y="750"/>
                    </a:moveTo>
                    <a:lnTo>
                      <a:pt x="605" y="750"/>
                    </a:lnTo>
                    <a:cubicBezTo>
                      <a:pt x="657" y="500"/>
                      <a:pt x="709" y="250"/>
                      <a:pt x="76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46" y="750"/>
                      <a:pt x="146" y="750"/>
                      <a:pt x="146" y="750"/>
                    </a:cubicBezTo>
                    <a:cubicBezTo>
                      <a:pt x="157" y="760"/>
                      <a:pt x="219" y="833"/>
                      <a:pt x="323" y="854"/>
                    </a:cubicBezTo>
                    <a:cubicBezTo>
                      <a:pt x="313" y="1208"/>
                      <a:pt x="313" y="1208"/>
                      <a:pt x="313" y="1208"/>
                    </a:cubicBezTo>
                    <a:cubicBezTo>
                      <a:pt x="282" y="3718"/>
                      <a:pt x="282" y="3718"/>
                      <a:pt x="282" y="3718"/>
                    </a:cubicBezTo>
                    <a:cubicBezTo>
                      <a:pt x="178" y="3718"/>
                      <a:pt x="178" y="3718"/>
                      <a:pt x="178" y="3718"/>
                    </a:cubicBezTo>
                    <a:cubicBezTo>
                      <a:pt x="53" y="4686"/>
                      <a:pt x="53" y="4686"/>
                      <a:pt x="53" y="4686"/>
                    </a:cubicBezTo>
                    <a:cubicBezTo>
                      <a:pt x="730" y="4686"/>
                      <a:pt x="730" y="4686"/>
                      <a:pt x="730" y="4686"/>
                    </a:cubicBezTo>
                    <a:cubicBezTo>
                      <a:pt x="615" y="3718"/>
                      <a:pt x="615" y="3718"/>
                      <a:pt x="615" y="3718"/>
                    </a:cubicBezTo>
                    <a:cubicBezTo>
                      <a:pt x="511" y="3718"/>
                      <a:pt x="511" y="3718"/>
                      <a:pt x="511" y="3718"/>
                    </a:cubicBezTo>
                    <a:cubicBezTo>
                      <a:pt x="459" y="1104"/>
                      <a:pt x="459" y="1104"/>
                      <a:pt x="459" y="1104"/>
                    </a:cubicBezTo>
                    <a:cubicBezTo>
                      <a:pt x="448" y="854"/>
                      <a:pt x="448" y="854"/>
                      <a:pt x="448" y="854"/>
                    </a:cubicBezTo>
                    <a:cubicBezTo>
                      <a:pt x="542" y="823"/>
                      <a:pt x="594" y="760"/>
                      <a:pt x="605" y="7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1"/>
              <p:cNvSpPr/>
              <p:nvPr/>
            </p:nvSpPr>
            <p:spPr>
              <a:xfrm>
                <a:off x="8676472" y="2174460"/>
                <a:ext cx="83823" cy="112302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09" extrusionOk="0">
                    <a:moveTo>
                      <a:pt x="0" y="209"/>
                    </a:moveTo>
                    <a:lnTo>
                      <a:pt x="31" y="0"/>
                    </a:lnTo>
                    <a:lnTo>
                      <a:pt x="114" y="0"/>
                    </a:lnTo>
                    <a:lnTo>
                      <a:pt x="156" y="209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30225" rIns="90000" bIns="302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1"/>
              <p:cNvSpPr/>
              <p:nvPr/>
            </p:nvSpPr>
            <p:spPr>
              <a:xfrm>
                <a:off x="8586739" y="2488264"/>
                <a:ext cx="128958" cy="318638"/>
              </a:xfrm>
              <a:custGeom>
                <a:avLst/>
                <a:gdLst/>
                <a:ahLst/>
                <a:cxnLst/>
                <a:rect l="l" t="t" r="r" b="b"/>
                <a:pathLst>
                  <a:path w="240" h="593" extrusionOk="0">
                    <a:moveTo>
                      <a:pt x="94" y="593"/>
                    </a:moveTo>
                    <a:lnTo>
                      <a:pt x="240" y="593"/>
                    </a:lnTo>
                    <a:lnTo>
                      <a:pt x="240" y="0"/>
                    </a:lnTo>
                    <a:lnTo>
                      <a:pt x="0" y="0"/>
                    </a:lnTo>
                    <a:lnTo>
                      <a:pt x="94" y="59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>
                <a:off x="8737727" y="2488264"/>
                <a:ext cx="134331" cy="318638"/>
              </a:xfrm>
              <a:custGeom>
                <a:avLst/>
                <a:gdLst/>
                <a:ahLst/>
                <a:cxnLst/>
                <a:rect l="l" t="t" r="r" b="b"/>
                <a:pathLst>
                  <a:path w="250" h="593" extrusionOk="0">
                    <a:moveTo>
                      <a:pt x="0" y="0"/>
                    </a:moveTo>
                    <a:lnTo>
                      <a:pt x="0" y="593"/>
                    </a:lnTo>
                    <a:lnTo>
                      <a:pt x="157" y="593"/>
                    </a:lnTo>
                    <a:lnTo>
                      <a:pt x="2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>
                <a:off x="8474975" y="2415186"/>
                <a:ext cx="498100" cy="16657"/>
              </a:xfrm>
              <a:custGeom>
                <a:avLst/>
                <a:gdLst/>
                <a:ahLst/>
                <a:cxnLst/>
                <a:rect l="l" t="t" r="r" b="b"/>
                <a:pathLst>
                  <a:path w="927" h="31" extrusionOk="0">
                    <a:moveTo>
                      <a:pt x="927" y="31"/>
                    </a:moveTo>
                    <a:lnTo>
                      <a:pt x="0" y="31"/>
                    </a:lnTo>
                    <a:lnTo>
                      <a:pt x="0" y="0"/>
                    </a:lnTo>
                    <a:lnTo>
                      <a:pt x="927" y="0"/>
                    </a:lnTo>
                    <a:lnTo>
                      <a:pt x="927" y="3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>
                <a:off x="8620590" y="4435566"/>
                <a:ext cx="234811" cy="16657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1" extrusionOk="0">
                    <a:moveTo>
                      <a:pt x="437" y="31"/>
                    </a:moveTo>
                    <a:lnTo>
                      <a:pt x="0" y="31"/>
                    </a:lnTo>
                    <a:lnTo>
                      <a:pt x="0" y="0"/>
                    </a:lnTo>
                    <a:lnTo>
                      <a:pt x="437" y="0"/>
                    </a:lnTo>
                    <a:lnTo>
                      <a:pt x="437" y="3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1"/>
              <p:cNvSpPr/>
              <p:nvPr/>
            </p:nvSpPr>
            <p:spPr>
              <a:xfrm>
                <a:off x="8693129" y="2905525"/>
                <a:ext cx="78449" cy="212784"/>
              </a:xfrm>
              <a:custGeom>
                <a:avLst/>
                <a:gdLst/>
                <a:ahLst/>
                <a:cxnLst/>
                <a:rect l="l" t="t" r="r" b="b"/>
                <a:pathLst>
                  <a:path w="146" h="396" extrusionOk="0">
                    <a:moveTo>
                      <a:pt x="146" y="292"/>
                    </a:moveTo>
                    <a:lnTo>
                      <a:pt x="146" y="292"/>
                    </a:lnTo>
                    <a:cubicBezTo>
                      <a:pt x="94" y="323"/>
                      <a:pt x="52" y="365"/>
                      <a:pt x="0" y="396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5" y="0"/>
                      <a:pt x="135" y="0"/>
                      <a:pt x="135" y="0"/>
                    </a:cubicBezTo>
                    <a:lnTo>
                      <a:pt x="146" y="292"/>
                    </a:ln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596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>
            <a:spLocks noGrp="1"/>
          </p:cNvSpPr>
          <p:nvPr>
            <p:ph type="subTitle" idx="1"/>
          </p:nvPr>
        </p:nvSpPr>
        <p:spPr>
          <a:xfrm>
            <a:off x="960000" y="2626900"/>
            <a:ext cx="4865200" cy="1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3"/>
          <p:cNvSpPr txBox="1">
            <a:spLocks noGrp="1"/>
          </p:cNvSpPr>
          <p:nvPr>
            <p:ph type="subTitle" idx="2"/>
          </p:nvPr>
        </p:nvSpPr>
        <p:spPr>
          <a:xfrm>
            <a:off x="3663400" y="4883167"/>
            <a:ext cx="4865200" cy="1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3"/>
          <p:cNvSpPr txBox="1">
            <a:spLocks noGrp="1"/>
          </p:cNvSpPr>
          <p:nvPr>
            <p:ph type="subTitle" idx="3"/>
          </p:nvPr>
        </p:nvSpPr>
        <p:spPr>
          <a:xfrm>
            <a:off x="6366867" y="2626900"/>
            <a:ext cx="4865200" cy="1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subTitle" idx="4"/>
          </p:nvPr>
        </p:nvSpPr>
        <p:spPr>
          <a:xfrm>
            <a:off x="960000" y="2014367"/>
            <a:ext cx="4865200" cy="6112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reahvihear"/>
                <a:ea typeface="Preahvihear"/>
                <a:cs typeface="Preahvihear"/>
                <a:sym typeface="Preahvihe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7" name="Google Shape;227;p13"/>
          <p:cNvSpPr txBox="1">
            <a:spLocks noGrp="1"/>
          </p:cNvSpPr>
          <p:nvPr>
            <p:ph type="subTitle" idx="5"/>
          </p:nvPr>
        </p:nvSpPr>
        <p:spPr>
          <a:xfrm>
            <a:off x="6366872" y="2014367"/>
            <a:ext cx="4865200" cy="6112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reahvihear"/>
                <a:ea typeface="Preahvihear"/>
                <a:cs typeface="Preahvihear"/>
                <a:sym typeface="Preahvihe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6"/>
          </p:nvPr>
        </p:nvSpPr>
        <p:spPr>
          <a:xfrm>
            <a:off x="3663404" y="4271967"/>
            <a:ext cx="4865200" cy="6112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reahvihear"/>
                <a:ea typeface="Preahvihear"/>
                <a:cs typeface="Preahvihear"/>
                <a:sym typeface="Preahvihe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29" name="Google Shape;229;p13"/>
          <p:cNvGrpSpPr/>
          <p:nvPr/>
        </p:nvGrpSpPr>
        <p:grpSpPr>
          <a:xfrm>
            <a:off x="10509534" y="348723"/>
            <a:ext cx="1769220" cy="741220"/>
            <a:chOff x="7882150" y="261543"/>
            <a:chExt cx="1326915" cy="555915"/>
          </a:xfrm>
        </p:grpSpPr>
        <p:sp>
          <p:nvSpPr>
            <p:cNvPr id="230" name="Google Shape;230;p13"/>
            <p:cNvSpPr/>
            <p:nvPr/>
          </p:nvSpPr>
          <p:spPr>
            <a:xfrm>
              <a:off x="7882150" y="261542"/>
              <a:ext cx="761040" cy="215640"/>
            </a:xfrm>
            <a:custGeom>
              <a:avLst/>
              <a:gdLst/>
              <a:ahLst/>
              <a:cxnLst/>
              <a:rect l="l" t="t" r="r" b="b"/>
              <a:pathLst>
                <a:path w="2114" h="599" extrusionOk="0">
                  <a:moveTo>
                    <a:pt x="0" y="599"/>
                  </a:moveTo>
                  <a:lnTo>
                    <a:pt x="0" y="599"/>
                  </a:lnTo>
                  <a:cubicBezTo>
                    <a:pt x="2114" y="599"/>
                    <a:pt x="2114" y="599"/>
                    <a:pt x="2114" y="599"/>
                  </a:cubicBezTo>
                  <a:cubicBezTo>
                    <a:pt x="2114" y="599"/>
                    <a:pt x="1802" y="-110"/>
                    <a:pt x="1468" y="515"/>
                  </a:cubicBezTo>
                  <a:cubicBezTo>
                    <a:pt x="1468" y="515"/>
                    <a:pt x="1062" y="-579"/>
                    <a:pt x="510" y="421"/>
                  </a:cubicBezTo>
                  <a:cubicBezTo>
                    <a:pt x="510" y="421"/>
                    <a:pt x="198" y="-16"/>
                    <a:pt x="0" y="5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8448025" y="601817"/>
              <a:ext cx="761040" cy="215640"/>
            </a:xfrm>
            <a:custGeom>
              <a:avLst/>
              <a:gdLst/>
              <a:ahLst/>
              <a:cxnLst/>
              <a:rect l="l" t="t" r="r" b="b"/>
              <a:pathLst>
                <a:path w="2114" h="599" extrusionOk="0">
                  <a:moveTo>
                    <a:pt x="0" y="599"/>
                  </a:moveTo>
                  <a:lnTo>
                    <a:pt x="0" y="599"/>
                  </a:lnTo>
                  <a:cubicBezTo>
                    <a:pt x="2114" y="599"/>
                    <a:pt x="2114" y="599"/>
                    <a:pt x="2114" y="599"/>
                  </a:cubicBezTo>
                  <a:cubicBezTo>
                    <a:pt x="2114" y="599"/>
                    <a:pt x="1802" y="-110"/>
                    <a:pt x="1468" y="515"/>
                  </a:cubicBezTo>
                  <a:cubicBezTo>
                    <a:pt x="1468" y="515"/>
                    <a:pt x="1062" y="-579"/>
                    <a:pt x="510" y="421"/>
                  </a:cubicBezTo>
                  <a:cubicBezTo>
                    <a:pt x="510" y="421"/>
                    <a:pt x="198" y="-16"/>
                    <a:pt x="0" y="5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" name="Google Shape;232;p13"/>
          <p:cNvGrpSpPr/>
          <p:nvPr/>
        </p:nvGrpSpPr>
        <p:grpSpPr>
          <a:xfrm rot="10800000">
            <a:off x="-154487" y="3753781"/>
            <a:ext cx="879056" cy="2989364"/>
            <a:chOff x="-943070" y="933100"/>
            <a:chExt cx="1108800" cy="3770640"/>
          </a:xfrm>
        </p:grpSpPr>
        <p:sp>
          <p:nvSpPr>
            <p:cNvPr id="233" name="Google Shape;233;p13"/>
            <p:cNvSpPr/>
            <p:nvPr/>
          </p:nvSpPr>
          <p:spPr>
            <a:xfrm>
              <a:off x="-923270" y="953620"/>
              <a:ext cx="1062360" cy="3730320"/>
            </a:xfrm>
            <a:custGeom>
              <a:avLst/>
              <a:gdLst/>
              <a:ahLst/>
              <a:cxnLst/>
              <a:rect l="l" t="t" r="r" b="b"/>
              <a:pathLst>
                <a:path w="2951" h="10362" extrusionOk="0">
                  <a:moveTo>
                    <a:pt x="2066" y="7799"/>
                  </a:moveTo>
                  <a:lnTo>
                    <a:pt x="2066" y="7799"/>
                  </a:lnTo>
                  <a:cubicBezTo>
                    <a:pt x="2066" y="8058"/>
                    <a:pt x="2324" y="8279"/>
                    <a:pt x="2637" y="8279"/>
                  </a:cubicBezTo>
                  <a:cubicBezTo>
                    <a:pt x="2951" y="8279"/>
                    <a:pt x="2951" y="8279"/>
                    <a:pt x="2951" y="8279"/>
                  </a:cubicBezTo>
                  <a:cubicBezTo>
                    <a:pt x="2951" y="10362"/>
                    <a:pt x="2951" y="10362"/>
                    <a:pt x="2951" y="10362"/>
                  </a:cubicBezTo>
                  <a:cubicBezTo>
                    <a:pt x="2637" y="10362"/>
                    <a:pt x="2637" y="10362"/>
                    <a:pt x="2637" y="10362"/>
                  </a:cubicBezTo>
                  <a:cubicBezTo>
                    <a:pt x="1181" y="10362"/>
                    <a:pt x="0" y="9199"/>
                    <a:pt x="0" y="7799"/>
                  </a:cubicBezTo>
                  <a:cubicBezTo>
                    <a:pt x="0" y="2561"/>
                    <a:pt x="0" y="2561"/>
                    <a:pt x="0" y="2561"/>
                  </a:cubicBezTo>
                  <a:cubicBezTo>
                    <a:pt x="0" y="1142"/>
                    <a:pt x="1181" y="0"/>
                    <a:pt x="2637" y="0"/>
                  </a:cubicBezTo>
                  <a:cubicBezTo>
                    <a:pt x="2951" y="0"/>
                    <a:pt x="2951" y="0"/>
                    <a:pt x="2951" y="0"/>
                  </a:cubicBezTo>
                  <a:cubicBezTo>
                    <a:pt x="2951" y="2083"/>
                    <a:pt x="2951" y="2083"/>
                    <a:pt x="2951" y="2083"/>
                  </a:cubicBezTo>
                  <a:cubicBezTo>
                    <a:pt x="2637" y="2083"/>
                    <a:pt x="2637" y="2083"/>
                    <a:pt x="2637" y="2083"/>
                  </a:cubicBezTo>
                  <a:cubicBezTo>
                    <a:pt x="2324" y="2083"/>
                    <a:pt x="2066" y="2305"/>
                    <a:pt x="2066" y="2561"/>
                  </a:cubicBezTo>
                  <a:lnTo>
                    <a:pt x="2066" y="77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-943070" y="933100"/>
              <a:ext cx="1082160" cy="3770640"/>
            </a:xfrm>
            <a:custGeom>
              <a:avLst/>
              <a:gdLst/>
              <a:ahLst/>
              <a:cxnLst/>
              <a:rect l="l" t="t" r="r" b="b"/>
              <a:pathLst>
                <a:path w="3006" h="10474" extrusionOk="0">
                  <a:moveTo>
                    <a:pt x="3006" y="10474"/>
                  </a:moveTo>
                  <a:lnTo>
                    <a:pt x="3006" y="10474"/>
                  </a:lnTo>
                  <a:cubicBezTo>
                    <a:pt x="2692" y="10474"/>
                    <a:pt x="2692" y="10474"/>
                    <a:pt x="2692" y="10474"/>
                  </a:cubicBezTo>
                  <a:cubicBezTo>
                    <a:pt x="1198" y="10474"/>
                    <a:pt x="0" y="9293"/>
                    <a:pt x="0" y="7856"/>
                  </a:cubicBezTo>
                  <a:cubicBezTo>
                    <a:pt x="0" y="2618"/>
                    <a:pt x="0" y="2618"/>
                    <a:pt x="0" y="2618"/>
                  </a:cubicBezTo>
                  <a:cubicBezTo>
                    <a:pt x="0" y="1181"/>
                    <a:pt x="1198" y="0"/>
                    <a:pt x="2692" y="0"/>
                  </a:cubicBezTo>
                  <a:cubicBezTo>
                    <a:pt x="3006" y="0"/>
                    <a:pt x="3006" y="0"/>
                    <a:pt x="3006" y="0"/>
                  </a:cubicBezTo>
                  <a:cubicBezTo>
                    <a:pt x="3006" y="112"/>
                    <a:pt x="3006" y="112"/>
                    <a:pt x="3006" y="112"/>
                  </a:cubicBezTo>
                  <a:cubicBezTo>
                    <a:pt x="2692" y="112"/>
                    <a:pt x="2692" y="112"/>
                    <a:pt x="2692" y="112"/>
                  </a:cubicBezTo>
                  <a:cubicBezTo>
                    <a:pt x="1273" y="112"/>
                    <a:pt x="112" y="1236"/>
                    <a:pt x="112" y="2618"/>
                  </a:cubicBezTo>
                  <a:cubicBezTo>
                    <a:pt x="112" y="7856"/>
                    <a:pt x="112" y="7856"/>
                    <a:pt x="112" y="7856"/>
                  </a:cubicBezTo>
                  <a:cubicBezTo>
                    <a:pt x="112" y="9239"/>
                    <a:pt x="1273" y="10363"/>
                    <a:pt x="2692" y="10363"/>
                  </a:cubicBezTo>
                  <a:cubicBezTo>
                    <a:pt x="3006" y="10363"/>
                    <a:pt x="3006" y="10363"/>
                    <a:pt x="3006" y="10363"/>
                  </a:cubicBezTo>
                  <a:lnTo>
                    <a:pt x="3006" y="104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-199310" y="1683340"/>
              <a:ext cx="338400" cy="2270520"/>
            </a:xfrm>
            <a:custGeom>
              <a:avLst/>
              <a:gdLst/>
              <a:ahLst/>
              <a:cxnLst/>
              <a:rect l="l" t="t" r="r" b="b"/>
              <a:pathLst>
                <a:path w="940" h="6307" extrusionOk="0">
                  <a:moveTo>
                    <a:pt x="940" y="6307"/>
                  </a:moveTo>
                  <a:lnTo>
                    <a:pt x="940" y="6307"/>
                  </a:lnTo>
                  <a:cubicBezTo>
                    <a:pt x="626" y="6307"/>
                    <a:pt x="626" y="6307"/>
                    <a:pt x="626" y="6307"/>
                  </a:cubicBezTo>
                  <a:cubicBezTo>
                    <a:pt x="295" y="6307"/>
                    <a:pt x="0" y="6066"/>
                    <a:pt x="0" y="5772"/>
                  </a:cubicBezTo>
                  <a:cubicBezTo>
                    <a:pt x="0" y="534"/>
                    <a:pt x="0" y="534"/>
                    <a:pt x="0" y="534"/>
                  </a:cubicBezTo>
                  <a:cubicBezTo>
                    <a:pt x="0" y="240"/>
                    <a:pt x="295" y="0"/>
                    <a:pt x="626" y="0"/>
                  </a:cubicBezTo>
                  <a:cubicBezTo>
                    <a:pt x="940" y="0"/>
                    <a:pt x="940" y="0"/>
                    <a:pt x="940" y="0"/>
                  </a:cubicBezTo>
                  <a:cubicBezTo>
                    <a:pt x="940" y="111"/>
                    <a:pt x="940" y="111"/>
                    <a:pt x="940" y="111"/>
                  </a:cubicBezTo>
                  <a:cubicBezTo>
                    <a:pt x="626" y="111"/>
                    <a:pt x="626" y="111"/>
                    <a:pt x="626" y="111"/>
                  </a:cubicBezTo>
                  <a:cubicBezTo>
                    <a:pt x="350" y="111"/>
                    <a:pt x="110" y="295"/>
                    <a:pt x="110" y="534"/>
                  </a:cubicBezTo>
                  <a:cubicBezTo>
                    <a:pt x="110" y="5772"/>
                    <a:pt x="110" y="5772"/>
                    <a:pt x="110" y="5772"/>
                  </a:cubicBezTo>
                  <a:cubicBezTo>
                    <a:pt x="110" y="6011"/>
                    <a:pt x="350" y="6195"/>
                    <a:pt x="626" y="6195"/>
                  </a:cubicBezTo>
                  <a:cubicBezTo>
                    <a:pt x="940" y="6195"/>
                    <a:pt x="940" y="6195"/>
                    <a:pt x="940" y="6195"/>
                  </a:cubicBezTo>
                  <a:lnTo>
                    <a:pt x="940" y="630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-564350" y="1284820"/>
              <a:ext cx="730080" cy="3100320"/>
            </a:xfrm>
            <a:custGeom>
              <a:avLst/>
              <a:gdLst/>
              <a:ahLst/>
              <a:cxnLst/>
              <a:rect l="l" t="t" r="r" b="b"/>
              <a:pathLst>
                <a:path w="2028" h="8612" extrusionOk="0">
                  <a:moveTo>
                    <a:pt x="2028" y="8612"/>
                  </a:moveTo>
                  <a:lnTo>
                    <a:pt x="2028" y="8612"/>
                  </a:lnTo>
                  <a:cubicBezTo>
                    <a:pt x="1715" y="8612"/>
                    <a:pt x="1715" y="8612"/>
                    <a:pt x="1715" y="8612"/>
                  </a:cubicBezTo>
                  <a:cubicBezTo>
                    <a:pt x="1695" y="8612"/>
                    <a:pt x="1678" y="8612"/>
                    <a:pt x="1658" y="8612"/>
                  </a:cubicBezTo>
                  <a:cubicBezTo>
                    <a:pt x="1658" y="8520"/>
                    <a:pt x="1658" y="8520"/>
                    <a:pt x="1658" y="8520"/>
                  </a:cubicBezTo>
                  <a:cubicBezTo>
                    <a:pt x="1678" y="8520"/>
                    <a:pt x="1695" y="8520"/>
                    <a:pt x="1715" y="8520"/>
                  </a:cubicBezTo>
                  <a:cubicBezTo>
                    <a:pt x="2028" y="8520"/>
                    <a:pt x="2028" y="8520"/>
                    <a:pt x="2028" y="8520"/>
                  </a:cubicBezTo>
                  <a:lnTo>
                    <a:pt x="2028" y="8612"/>
                  </a:lnTo>
                  <a:moveTo>
                    <a:pt x="1272" y="8575"/>
                  </a:moveTo>
                  <a:lnTo>
                    <a:pt x="1272" y="8575"/>
                  </a:lnTo>
                  <a:cubicBezTo>
                    <a:pt x="1161" y="8538"/>
                    <a:pt x="1031" y="8483"/>
                    <a:pt x="922" y="8428"/>
                  </a:cubicBezTo>
                  <a:cubicBezTo>
                    <a:pt x="959" y="8336"/>
                    <a:pt x="959" y="8336"/>
                    <a:pt x="959" y="8336"/>
                  </a:cubicBezTo>
                  <a:cubicBezTo>
                    <a:pt x="1069" y="8391"/>
                    <a:pt x="1180" y="8428"/>
                    <a:pt x="1309" y="8465"/>
                  </a:cubicBezTo>
                  <a:lnTo>
                    <a:pt x="1272" y="8575"/>
                  </a:lnTo>
                  <a:moveTo>
                    <a:pt x="589" y="8224"/>
                  </a:moveTo>
                  <a:lnTo>
                    <a:pt x="589" y="8224"/>
                  </a:lnTo>
                  <a:cubicBezTo>
                    <a:pt x="497" y="8132"/>
                    <a:pt x="405" y="8040"/>
                    <a:pt x="331" y="7948"/>
                  </a:cubicBezTo>
                  <a:cubicBezTo>
                    <a:pt x="405" y="7874"/>
                    <a:pt x="405" y="7874"/>
                    <a:pt x="405" y="7874"/>
                  </a:cubicBezTo>
                  <a:cubicBezTo>
                    <a:pt x="479" y="7966"/>
                    <a:pt x="571" y="8058"/>
                    <a:pt x="663" y="8132"/>
                  </a:cubicBezTo>
                  <a:lnTo>
                    <a:pt x="589" y="8224"/>
                  </a:lnTo>
                  <a:moveTo>
                    <a:pt x="129" y="7615"/>
                  </a:moveTo>
                  <a:lnTo>
                    <a:pt x="129" y="7615"/>
                  </a:lnTo>
                  <a:cubicBezTo>
                    <a:pt x="74" y="7488"/>
                    <a:pt x="37" y="7377"/>
                    <a:pt x="17" y="7247"/>
                  </a:cubicBezTo>
                  <a:cubicBezTo>
                    <a:pt x="129" y="7230"/>
                    <a:pt x="129" y="7230"/>
                    <a:pt x="129" y="7230"/>
                  </a:cubicBezTo>
                  <a:cubicBezTo>
                    <a:pt x="146" y="7339"/>
                    <a:pt x="184" y="7469"/>
                    <a:pt x="239" y="7580"/>
                  </a:cubicBezTo>
                  <a:lnTo>
                    <a:pt x="129" y="7615"/>
                  </a:lnTo>
                  <a:moveTo>
                    <a:pt x="109" y="6860"/>
                  </a:moveTo>
                  <a:lnTo>
                    <a:pt x="109" y="6860"/>
                  </a:lnTo>
                  <a:cubicBezTo>
                    <a:pt x="0" y="6860"/>
                    <a:pt x="0" y="6860"/>
                    <a:pt x="0" y="6860"/>
                  </a:cubicBezTo>
                  <a:cubicBezTo>
                    <a:pt x="0" y="6491"/>
                    <a:pt x="0" y="6491"/>
                    <a:pt x="0" y="6491"/>
                  </a:cubicBezTo>
                  <a:cubicBezTo>
                    <a:pt x="109" y="6491"/>
                    <a:pt x="109" y="6491"/>
                    <a:pt x="109" y="6491"/>
                  </a:cubicBezTo>
                  <a:lnTo>
                    <a:pt x="109" y="6860"/>
                  </a:lnTo>
                  <a:moveTo>
                    <a:pt x="109" y="6123"/>
                  </a:moveTo>
                  <a:lnTo>
                    <a:pt x="109" y="6123"/>
                  </a:lnTo>
                  <a:cubicBezTo>
                    <a:pt x="0" y="6123"/>
                    <a:pt x="0" y="6123"/>
                    <a:pt x="0" y="6123"/>
                  </a:cubicBezTo>
                  <a:cubicBezTo>
                    <a:pt x="0" y="5736"/>
                    <a:pt x="0" y="5736"/>
                    <a:pt x="0" y="5736"/>
                  </a:cubicBezTo>
                  <a:cubicBezTo>
                    <a:pt x="109" y="5736"/>
                    <a:pt x="109" y="5736"/>
                    <a:pt x="109" y="5736"/>
                  </a:cubicBezTo>
                  <a:lnTo>
                    <a:pt x="109" y="6123"/>
                  </a:lnTo>
                  <a:moveTo>
                    <a:pt x="109" y="5367"/>
                  </a:moveTo>
                  <a:lnTo>
                    <a:pt x="109" y="5367"/>
                  </a:lnTo>
                  <a:cubicBezTo>
                    <a:pt x="0" y="5367"/>
                    <a:pt x="0" y="5367"/>
                    <a:pt x="0" y="5367"/>
                  </a:cubicBezTo>
                  <a:cubicBezTo>
                    <a:pt x="0" y="4997"/>
                    <a:pt x="0" y="4997"/>
                    <a:pt x="0" y="4997"/>
                  </a:cubicBezTo>
                  <a:cubicBezTo>
                    <a:pt x="109" y="4997"/>
                    <a:pt x="109" y="4997"/>
                    <a:pt x="109" y="4997"/>
                  </a:cubicBezTo>
                  <a:lnTo>
                    <a:pt x="109" y="5367"/>
                  </a:lnTo>
                  <a:moveTo>
                    <a:pt x="109" y="4629"/>
                  </a:moveTo>
                  <a:lnTo>
                    <a:pt x="109" y="4629"/>
                  </a:lnTo>
                  <a:cubicBezTo>
                    <a:pt x="0" y="4629"/>
                    <a:pt x="0" y="4629"/>
                    <a:pt x="0" y="4629"/>
                  </a:cubicBezTo>
                  <a:cubicBezTo>
                    <a:pt x="0" y="4242"/>
                    <a:pt x="0" y="4242"/>
                    <a:pt x="0" y="4242"/>
                  </a:cubicBezTo>
                  <a:cubicBezTo>
                    <a:pt x="109" y="4242"/>
                    <a:pt x="109" y="4242"/>
                    <a:pt x="109" y="4242"/>
                  </a:cubicBezTo>
                  <a:lnTo>
                    <a:pt x="109" y="4629"/>
                  </a:lnTo>
                  <a:moveTo>
                    <a:pt x="109" y="3873"/>
                  </a:moveTo>
                  <a:lnTo>
                    <a:pt x="109" y="3873"/>
                  </a:lnTo>
                  <a:cubicBezTo>
                    <a:pt x="0" y="3873"/>
                    <a:pt x="0" y="3873"/>
                    <a:pt x="0" y="3873"/>
                  </a:cubicBezTo>
                  <a:cubicBezTo>
                    <a:pt x="0" y="3503"/>
                    <a:pt x="0" y="3503"/>
                    <a:pt x="0" y="3503"/>
                  </a:cubicBezTo>
                  <a:cubicBezTo>
                    <a:pt x="109" y="3503"/>
                    <a:pt x="109" y="3503"/>
                    <a:pt x="109" y="3503"/>
                  </a:cubicBezTo>
                  <a:lnTo>
                    <a:pt x="109" y="3873"/>
                  </a:lnTo>
                  <a:moveTo>
                    <a:pt x="109" y="3135"/>
                  </a:moveTo>
                  <a:lnTo>
                    <a:pt x="109" y="3135"/>
                  </a:lnTo>
                  <a:cubicBezTo>
                    <a:pt x="0" y="3135"/>
                    <a:pt x="0" y="3135"/>
                    <a:pt x="0" y="3135"/>
                  </a:cubicBezTo>
                  <a:cubicBezTo>
                    <a:pt x="0" y="2748"/>
                    <a:pt x="0" y="2748"/>
                    <a:pt x="0" y="2748"/>
                  </a:cubicBezTo>
                  <a:cubicBezTo>
                    <a:pt x="109" y="2748"/>
                    <a:pt x="109" y="2748"/>
                    <a:pt x="109" y="2748"/>
                  </a:cubicBezTo>
                  <a:lnTo>
                    <a:pt x="109" y="3135"/>
                  </a:lnTo>
                  <a:moveTo>
                    <a:pt x="109" y="2379"/>
                  </a:moveTo>
                  <a:lnTo>
                    <a:pt x="109" y="2379"/>
                  </a:lnTo>
                  <a:cubicBezTo>
                    <a:pt x="0" y="2379"/>
                    <a:pt x="0" y="2379"/>
                    <a:pt x="0" y="2379"/>
                  </a:cubicBezTo>
                  <a:cubicBezTo>
                    <a:pt x="0" y="2011"/>
                    <a:pt x="0" y="2011"/>
                    <a:pt x="0" y="2011"/>
                  </a:cubicBezTo>
                  <a:cubicBezTo>
                    <a:pt x="109" y="2011"/>
                    <a:pt x="109" y="2011"/>
                    <a:pt x="109" y="2011"/>
                  </a:cubicBezTo>
                  <a:lnTo>
                    <a:pt x="109" y="2379"/>
                  </a:lnTo>
                  <a:moveTo>
                    <a:pt x="109" y="1641"/>
                  </a:moveTo>
                  <a:lnTo>
                    <a:pt x="109" y="1641"/>
                  </a:lnTo>
                  <a:cubicBezTo>
                    <a:pt x="0" y="1641"/>
                    <a:pt x="0" y="1641"/>
                    <a:pt x="0" y="1641"/>
                  </a:cubicBezTo>
                  <a:cubicBezTo>
                    <a:pt x="0" y="1624"/>
                    <a:pt x="0" y="1624"/>
                    <a:pt x="0" y="1624"/>
                  </a:cubicBezTo>
                  <a:cubicBezTo>
                    <a:pt x="0" y="1494"/>
                    <a:pt x="17" y="1365"/>
                    <a:pt x="54" y="1255"/>
                  </a:cubicBezTo>
                  <a:cubicBezTo>
                    <a:pt x="146" y="1273"/>
                    <a:pt x="146" y="1273"/>
                    <a:pt x="146" y="1273"/>
                  </a:cubicBezTo>
                  <a:cubicBezTo>
                    <a:pt x="129" y="1385"/>
                    <a:pt x="109" y="1494"/>
                    <a:pt x="109" y="1624"/>
                  </a:cubicBezTo>
                  <a:lnTo>
                    <a:pt x="109" y="1641"/>
                  </a:lnTo>
                  <a:moveTo>
                    <a:pt x="276" y="942"/>
                  </a:moveTo>
                  <a:lnTo>
                    <a:pt x="276" y="942"/>
                  </a:lnTo>
                  <a:cubicBezTo>
                    <a:pt x="184" y="885"/>
                    <a:pt x="184" y="885"/>
                    <a:pt x="184" y="885"/>
                  </a:cubicBezTo>
                  <a:cubicBezTo>
                    <a:pt x="239" y="776"/>
                    <a:pt x="313" y="684"/>
                    <a:pt x="405" y="572"/>
                  </a:cubicBezTo>
                  <a:cubicBezTo>
                    <a:pt x="479" y="647"/>
                    <a:pt x="479" y="647"/>
                    <a:pt x="479" y="647"/>
                  </a:cubicBezTo>
                  <a:cubicBezTo>
                    <a:pt x="405" y="739"/>
                    <a:pt x="331" y="831"/>
                    <a:pt x="276" y="942"/>
                  </a:cubicBezTo>
                  <a:moveTo>
                    <a:pt x="755" y="408"/>
                  </a:moveTo>
                  <a:lnTo>
                    <a:pt x="755" y="408"/>
                  </a:lnTo>
                  <a:cubicBezTo>
                    <a:pt x="681" y="314"/>
                    <a:pt x="681" y="314"/>
                    <a:pt x="681" y="314"/>
                  </a:cubicBezTo>
                  <a:cubicBezTo>
                    <a:pt x="793" y="241"/>
                    <a:pt x="902" y="186"/>
                    <a:pt x="1031" y="130"/>
                  </a:cubicBezTo>
                  <a:cubicBezTo>
                    <a:pt x="1069" y="222"/>
                    <a:pt x="1069" y="222"/>
                    <a:pt x="1069" y="222"/>
                  </a:cubicBezTo>
                  <a:cubicBezTo>
                    <a:pt x="959" y="278"/>
                    <a:pt x="847" y="333"/>
                    <a:pt x="755" y="408"/>
                  </a:cubicBezTo>
                  <a:moveTo>
                    <a:pt x="1419" y="130"/>
                  </a:moveTo>
                  <a:lnTo>
                    <a:pt x="1419" y="130"/>
                  </a:lnTo>
                  <a:cubicBezTo>
                    <a:pt x="1401" y="20"/>
                    <a:pt x="1401" y="20"/>
                    <a:pt x="1401" y="20"/>
                  </a:cubicBezTo>
                  <a:cubicBezTo>
                    <a:pt x="1493" y="0"/>
                    <a:pt x="1603" y="0"/>
                    <a:pt x="1715" y="0"/>
                  </a:cubicBezTo>
                  <a:lnTo>
                    <a:pt x="1715" y="0"/>
                  </a:lnTo>
                  <a:cubicBezTo>
                    <a:pt x="1770" y="0"/>
                    <a:pt x="1770" y="0"/>
                    <a:pt x="1770" y="0"/>
                  </a:cubicBezTo>
                  <a:cubicBezTo>
                    <a:pt x="1770" y="92"/>
                    <a:pt x="1770" y="92"/>
                    <a:pt x="1770" y="92"/>
                  </a:cubicBezTo>
                  <a:cubicBezTo>
                    <a:pt x="1715" y="92"/>
                    <a:pt x="1715" y="92"/>
                    <a:pt x="1715" y="92"/>
                  </a:cubicBezTo>
                  <a:lnTo>
                    <a:pt x="1715" y="92"/>
                  </a:lnTo>
                  <a:cubicBezTo>
                    <a:pt x="1603" y="92"/>
                    <a:pt x="1511" y="112"/>
                    <a:pt x="1419" y="1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42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15"/>
          <p:cNvGrpSpPr/>
          <p:nvPr/>
        </p:nvGrpSpPr>
        <p:grpSpPr>
          <a:xfrm>
            <a:off x="-61998" y="5646603"/>
            <a:ext cx="12339857" cy="1292013"/>
            <a:chOff x="-46499" y="4234952"/>
            <a:chExt cx="9254893" cy="969010"/>
          </a:xfrm>
        </p:grpSpPr>
        <p:grpSp>
          <p:nvGrpSpPr>
            <p:cNvPr id="278" name="Google Shape;278;p15"/>
            <p:cNvGrpSpPr/>
            <p:nvPr/>
          </p:nvGrpSpPr>
          <p:grpSpPr>
            <a:xfrm flipH="1">
              <a:off x="8243179" y="4234952"/>
              <a:ext cx="965215" cy="969010"/>
              <a:chOff x="-104329" y="3439125"/>
              <a:chExt cx="1788429" cy="1794796"/>
            </a:xfrm>
          </p:grpSpPr>
          <p:sp>
            <p:nvSpPr>
              <p:cNvPr id="279" name="Google Shape;279;p15"/>
              <p:cNvSpPr/>
              <p:nvPr/>
            </p:nvSpPr>
            <p:spPr>
              <a:xfrm flipH="1">
                <a:off x="-104329" y="3463588"/>
                <a:ext cx="1768993" cy="1764302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5265" extrusionOk="0">
                    <a:moveTo>
                      <a:pt x="5279" y="10"/>
                    </a:moveTo>
                    <a:lnTo>
                      <a:pt x="5279" y="10"/>
                    </a:lnTo>
                    <a:cubicBezTo>
                      <a:pt x="5168" y="1760"/>
                      <a:pt x="5168" y="1760"/>
                      <a:pt x="5168" y="1760"/>
                    </a:cubicBezTo>
                    <a:cubicBezTo>
                      <a:pt x="5131" y="2628"/>
                      <a:pt x="5131" y="2628"/>
                      <a:pt x="5131" y="2628"/>
                    </a:cubicBezTo>
                    <a:cubicBezTo>
                      <a:pt x="4947" y="2610"/>
                      <a:pt x="4062" y="2591"/>
                      <a:pt x="3361" y="3254"/>
                    </a:cubicBezTo>
                    <a:cubicBezTo>
                      <a:pt x="2587" y="3993"/>
                      <a:pt x="2624" y="5007"/>
                      <a:pt x="2624" y="5117"/>
                    </a:cubicBezTo>
                    <a:cubicBezTo>
                      <a:pt x="5" y="5265"/>
                      <a:pt x="5" y="5265"/>
                      <a:pt x="5" y="5265"/>
                    </a:cubicBezTo>
                    <a:cubicBezTo>
                      <a:pt x="-13" y="4840"/>
                      <a:pt x="-13" y="3605"/>
                      <a:pt x="725" y="2389"/>
                    </a:cubicBezTo>
                    <a:cubicBezTo>
                      <a:pt x="927" y="2038"/>
                      <a:pt x="1205" y="1688"/>
                      <a:pt x="1554" y="1355"/>
                    </a:cubicBezTo>
                    <a:cubicBezTo>
                      <a:pt x="3010" y="-27"/>
                      <a:pt x="4780" y="-27"/>
                      <a:pt x="5279" y="1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5"/>
              <p:cNvSpPr/>
              <p:nvPr/>
            </p:nvSpPr>
            <p:spPr>
              <a:xfrm flipH="1">
                <a:off x="-104329" y="3439125"/>
                <a:ext cx="1788429" cy="1794796"/>
              </a:xfrm>
              <a:custGeom>
                <a:avLst/>
                <a:gdLst/>
                <a:ahLst/>
                <a:cxnLst/>
                <a:rect l="l" t="t" r="r" b="b"/>
                <a:pathLst>
                  <a:path w="5337" h="5356" extrusionOk="0">
                    <a:moveTo>
                      <a:pt x="8" y="5356"/>
                    </a:moveTo>
                    <a:lnTo>
                      <a:pt x="8" y="5356"/>
                    </a:lnTo>
                    <a:cubicBezTo>
                      <a:pt x="-29" y="4802"/>
                      <a:pt x="-10" y="2867"/>
                      <a:pt x="1576" y="1373"/>
                    </a:cubicBezTo>
                    <a:cubicBezTo>
                      <a:pt x="3033" y="-9"/>
                      <a:pt x="4821" y="-29"/>
                      <a:pt x="5337" y="8"/>
                    </a:cubicBezTo>
                    <a:cubicBezTo>
                      <a:pt x="5337" y="138"/>
                      <a:pt x="5337" y="138"/>
                      <a:pt x="5337" y="138"/>
                    </a:cubicBezTo>
                    <a:cubicBezTo>
                      <a:pt x="4838" y="100"/>
                      <a:pt x="3088" y="120"/>
                      <a:pt x="1668" y="1465"/>
                    </a:cubicBezTo>
                    <a:cubicBezTo>
                      <a:pt x="119" y="2922"/>
                      <a:pt x="100" y="4802"/>
                      <a:pt x="137" y="5338"/>
                    </a:cubicBezTo>
                    <a:lnTo>
                      <a:pt x="8" y="535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5"/>
              <p:cNvSpPr/>
              <p:nvPr/>
            </p:nvSpPr>
            <p:spPr>
              <a:xfrm flipH="1">
                <a:off x="-54733" y="4317760"/>
                <a:ext cx="861207" cy="860537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2568" extrusionOk="0">
                    <a:moveTo>
                      <a:pt x="7" y="2568"/>
                    </a:moveTo>
                    <a:lnTo>
                      <a:pt x="7" y="2568"/>
                    </a:lnTo>
                    <a:cubicBezTo>
                      <a:pt x="-11" y="2458"/>
                      <a:pt x="-48" y="1406"/>
                      <a:pt x="745" y="651"/>
                    </a:cubicBezTo>
                    <a:cubicBezTo>
                      <a:pt x="1463" y="-13"/>
                      <a:pt x="2386" y="-13"/>
                      <a:pt x="2570" y="4"/>
                    </a:cubicBezTo>
                    <a:cubicBezTo>
                      <a:pt x="2552" y="134"/>
                      <a:pt x="2552" y="134"/>
                      <a:pt x="2552" y="134"/>
                    </a:cubicBezTo>
                    <a:cubicBezTo>
                      <a:pt x="2386" y="134"/>
                      <a:pt x="1520" y="116"/>
                      <a:pt x="837" y="760"/>
                    </a:cubicBezTo>
                    <a:cubicBezTo>
                      <a:pt x="81" y="1461"/>
                      <a:pt x="118" y="2458"/>
                      <a:pt x="136" y="2568"/>
                    </a:cubicBezTo>
                    <a:lnTo>
                      <a:pt x="7" y="256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5"/>
              <p:cNvSpPr/>
              <p:nvPr/>
            </p:nvSpPr>
            <p:spPr>
              <a:xfrm flipH="1">
                <a:off x="-104329" y="3880788"/>
                <a:ext cx="1365197" cy="1266678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3780" extrusionOk="0">
                    <a:moveTo>
                      <a:pt x="127" y="3780"/>
                    </a:moveTo>
                    <a:lnTo>
                      <a:pt x="127" y="3780"/>
                    </a:lnTo>
                    <a:cubicBezTo>
                      <a:pt x="0" y="3762"/>
                      <a:pt x="0" y="3762"/>
                      <a:pt x="0" y="3762"/>
                    </a:cubicBezTo>
                    <a:cubicBezTo>
                      <a:pt x="18" y="3613"/>
                      <a:pt x="35" y="3466"/>
                      <a:pt x="72" y="3300"/>
                    </a:cubicBezTo>
                    <a:cubicBezTo>
                      <a:pt x="202" y="3337"/>
                      <a:pt x="202" y="3337"/>
                      <a:pt x="202" y="3337"/>
                    </a:cubicBezTo>
                    <a:cubicBezTo>
                      <a:pt x="164" y="3484"/>
                      <a:pt x="147" y="3633"/>
                      <a:pt x="127" y="3780"/>
                    </a:cubicBezTo>
                    <a:moveTo>
                      <a:pt x="313" y="2894"/>
                    </a:moveTo>
                    <a:lnTo>
                      <a:pt x="313" y="2894"/>
                    </a:lnTo>
                    <a:cubicBezTo>
                      <a:pt x="202" y="2857"/>
                      <a:pt x="202" y="2857"/>
                      <a:pt x="202" y="2857"/>
                    </a:cubicBezTo>
                    <a:cubicBezTo>
                      <a:pt x="239" y="2710"/>
                      <a:pt x="294" y="2563"/>
                      <a:pt x="368" y="2415"/>
                    </a:cubicBezTo>
                    <a:cubicBezTo>
                      <a:pt x="478" y="2471"/>
                      <a:pt x="478" y="2471"/>
                      <a:pt x="478" y="2471"/>
                    </a:cubicBezTo>
                    <a:cubicBezTo>
                      <a:pt x="423" y="2618"/>
                      <a:pt x="368" y="2748"/>
                      <a:pt x="313" y="2894"/>
                    </a:cubicBezTo>
                    <a:moveTo>
                      <a:pt x="699" y="2084"/>
                    </a:moveTo>
                    <a:lnTo>
                      <a:pt x="699" y="2084"/>
                    </a:lnTo>
                    <a:cubicBezTo>
                      <a:pt x="589" y="2009"/>
                      <a:pt x="589" y="2009"/>
                      <a:pt x="589" y="2009"/>
                    </a:cubicBezTo>
                    <a:cubicBezTo>
                      <a:pt x="664" y="1880"/>
                      <a:pt x="756" y="1751"/>
                      <a:pt x="848" y="1622"/>
                    </a:cubicBezTo>
                    <a:cubicBezTo>
                      <a:pt x="957" y="1714"/>
                      <a:pt x="957" y="1714"/>
                      <a:pt x="957" y="1714"/>
                    </a:cubicBezTo>
                    <a:cubicBezTo>
                      <a:pt x="865" y="1825"/>
                      <a:pt x="773" y="1955"/>
                      <a:pt x="699" y="2084"/>
                    </a:cubicBezTo>
                    <a:moveTo>
                      <a:pt x="1253" y="1365"/>
                    </a:moveTo>
                    <a:lnTo>
                      <a:pt x="1253" y="1365"/>
                    </a:lnTo>
                    <a:cubicBezTo>
                      <a:pt x="1142" y="1271"/>
                      <a:pt x="1142" y="1271"/>
                      <a:pt x="1142" y="1271"/>
                    </a:cubicBezTo>
                    <a:cubicBezTo>
                      <a:pt x="1253" y="1162"/>
                      <a:pt x="1382" y="1050"/>
                      <a:pt x="1492" y="958"/>
                    </a:cubicBezTo>
                    <a:cubicBezTo>
                      <a:pt x="1584" y="1069"/>
                      <a:pt x="1584" y="1069"/>
                      <a:pt x="1584" y="1069"/>
                    </a:cubicBezTo>
                    <a:cubicBezTo>
                      <a:pt x="1455" y="1162"/>
                      <a:pt x="1345" y="1254"/>
                      <a:pt x="1253" y="1365"/>
                    </a:cubicBezTo>
                    <a:moveTo>
                      <a:pt x="1934" y="793"/>
                    </a:moveTo>
                    <a:lnTo>
                      <a:pt x="1934" y="793"/>
                    </a:lnTo>
                    <a:cubicBezTo>
                      <a:pt x="1880" y="682"/>
                      <a:pt x="1880" y="682"/>
                      <a:pt x="1880" y="682"/>
                    </a:cubicBezTo>
                    <a:cubicBezTo>
                      <a:pt x="2009" y="607"/>
                      <a:pt x="2138" y="535"/>
                      <a:pt x="2285" y="461"/>
                    </a:cubicBezTo>
                    <a:cubicBezTo>
                      <a:pt x="2340" y="572"/>
                      <a:pt x="2340" y="572"/>
                      <a:pt x="2340" y="572"/>
                    </a:cubicBezTo>
                    <a:cubicBezTo>
                      <a:pt x="2193" y="645"/>
                      <a:pt x="2064" y="719"/>
                      <a:pt x="1934" y="793"/>
                    </a:cubicBezTo>
                    <a:moveTo>
                      <a:pt x="2747" y="406"/>
                    </a:moveTo>
                    <a:lnTo>
                      <a:pt x="2747" y="406"/>
                    </a:lnTo>
                    <a:cubicBezTo>
                      <a:pt x="2710" y="276"/>
                      <a:pt x="2710" y="276"/>
                      <a:pt x="2710" y="276"/>
                    </a:cubicBezTo>
                    <a:cubicBezTo>
                      <a:pt x="2857" y="222"/>
                      <a:pt x="3004" y="184"/>
                      <a:pt x="3152" y="130"/>
                    </a:cubicBezTo>
                    <a:cubicBezTo>
                      <a:pt x="3189" y="259"/>
                      <a:pt x="3189" y="259"/>
                      <a:pt x="3189" y="259"/>
                    </a:cubicBezTo>
                    <a:cubicBezTo>
                      <a:pt x="3041" y="294"/>
                      <a:pt x="2894" y="351"/>
                      <a:pt x="2747" y="406"/>
                    </a:cubicBezTo>
                    <a:moveTo>
                      <a:pt x="3632" y="165"/>
                    </a:moveTo>
                    <a:lnTo>
                      <a:pt x="3632" y="165"/>
                    </a:lnTo>
                    <a:cubicBezTo>
                      <a:pt x="3612" y="38"/>
                      <a:pt x="3612" y="38"/>
                      <a:pt x="3612" y="38"/>
                    </a:cubicBezTo>
                    <a:cubicBezTo>
                      <a:pt x="3761" y="18"/>
                      <a:pt x="3926" y="0"/>
                      <a:pt x="4074" y="0"/>
                    </a:cubicBezTo>
                    <a:cubicBezTo>
                      <a:pt x="4074" y="130"/>
                      <a:pt x="4074" y="130"/>
                      <a:pt x="4074" y="130"/>
                    </a:cubicBezTo>
                    <a:cubicBezTo>
                      <a:pt x="3926" y="130"/>
                      <a:pt x="3779" y="147"/>
                      <a:pt x="3632" y="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3" name="Google Shape;283;p15"/>
            <p:cNvGrpSpPr/>
            <p:nvPr/>
          </p:nvGrpSpPr>
          <p:grpSpPr>
            <a:xfrm rot="-5400000" flipH="1">
              <a:off x="-57911" y="4466340"/>
              <a:ext cx="699973" cy="677149"/>
              <a:chOff x="8493289" y="-20160"/>
              <a:chExt cx="699973" cy="677149"/>
            </a:xfrm>
          </p:grpSpPr>
          <p:sp>
            <p:nvSpPr>
              <p:cNvPr id="284" name="Google Shape;284;p15"/>
              <p:cNvSpPr/>
              <p:nvPr/>
            </p:nvSpPr>
            <p:spPr>
              <a:xfrm rot="-5400000">
                <a:off x="8517535" y="-31776"/>
                <a:ext cx="664111" cy="687343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1687" extrusionOk="0">
                    <a:moveTo>
                      <a:pt x="1630" y="0"/>
                    </a:moveTo>
                    <a:lnTo>
                      <a:pt x="1630" y="0"/>
                    </a:lnTo>
                    <a:cubicBezTo>
                      <a:pt x="1619" y="739"/>
                      <a:pt x="1619" y="739"/>
                      <a:pt x="1619" y="739"/>
                    </a:cubicBezTo>
                    <a:cubicBezTo>
                      <a:pt x="1609" y="1219"/>
                      <a:pt x="1609" y="1219"/>
                      <a:pt x="1609" y="1219"/>
                    </a:cubicBezTo>
                    <a:cubicBezTo>
                      <a:pt x="1578" y="1219"/>
                      <a:pt x="1505" y="1229"/>
                      <a:pt x="1442" y="1260"/>
                    </a:cubicBezTo>
                    <a:cubicBezTo>
                      <a:pt x="1411" y="1271"/>
                      <a:pt x="1349" y="1302"/>
                      <a:pt x="1286" y="1364"/>
                    </a:cubicBezTo>
                    <a:cubicBezTo>
                      <a:pt x="1182" y="1489"/>
                      <a:pt x="1182" y="1635"/>
                      <a:pt x="1182" y="1677"/>
                    </a:cubicBezTo>
                    <a:cubicBezTo>
                      <a:pt x="786" y="1677"/>
                      <a:pt x="390" y="1677"/>
                      <a:pt x="5" y="1687"/>
                    </a:cubicBezTo>
                    <a:cubicBezTo>
                      <a:pt x="-6" y="1562"/>
                      <a:pt x="-6" y="1333"/>
                      <a:pt x="78" y="1083"/>
                    </a:cubicBezTo>
                    <a:cubicBezTo>
                      <a:pt x="140" y="896"/>
                      <a:pt x="234" y="698"/>
                      <a:pt x="411" y="510"/>
                    </a:cubicBezTo>
                    <a:cubicBezTo>
                      <a:pt x="869" y="10"/>
                      <a:pt x="1463" y="0"/>
                      <a:pt x="16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5"/>
              <p:cNvSpPr/>
              <p:nvPr/>
            </p:nvSpPr>
            <p:spPr>
              <a:xfrm rot="-5400000">
                <a:off x="8504701" y="-31572"/>
                <a:ext cx="677149" cy="699973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718" extrusionOk="0">
                    <a:moveTo>
                      <a:pt x="6" y="1718"/>
                    </a:moveTo>
                    <a:lnTo>
                      <a:pt x="6" y="1718"/>
                    </a:lnTo>
                    <a:cubicBezTo>
                      <a:pt x="-15" y="1510"/>
                      <a:pt x="-5" y="979"/>
                      <a:pt x="422" y="520"/>
                    </a:cubicBezTo>
                    <a:cubicBezTo>
                      <a:pt x="881" y="10"/>
                      <a:pt x="1495" y="0"/>
                      <a:pt x="1662" y="0"/>
                    </a:cubicBezTo>
                    <a:cubicBezTo>
                      <a:pt x="1662" y="62"/>
                      <a:pt x="1662" y="62"/>
                      <a:pt x="1662" y="62"/>
                    </a:cubicBezTo>
                    <a:cubicBezTo>
                      <a:pt x="1495" y="62"/>
                      <a:pt x="912" y="72"/>
                      <a:pt x="464" y="562"/>
                    </a:cubicBezTo>
                    <a:cubicBezTo>
                      <a:pt x="58" y="1000"/>
                      <a:pt x="47" y="1510"/>
                      <a:pt x="68" y="1718"/>
                    </a:cubicBezTo>
                    <a:lnTo>
                      <a:pt x="6" y="171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5"/>
              <p:cNvSpPr/>
              <p:nvPr/>
            </p:nvSpPr>
            <p:spPr>
              <a:xfrm rot="-5400000">
                <a:off x="8997696" y="-16495"/>
                <a:ext cx="186603" cy="19638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2" extrusionOk="0">
                    <a:moveTo>
                      <a:pt x="0" y="482"/>
                    </a:moveTo>
                    <a:lnTo>
                      <a:pt x="0" y="482"/>
                    </a:lnTo>
                    <a:cubicBezTo>
                      <a:pt x="0" y="419"/>
                      <a:pt x="0" y="274"/>
                      <a:pt x="114" y="149"/>
                    </a:cubicBezTo>
                    <a:cubicBezTo>
                      <a:pt x="166" y="86"/>
                      <a:pt x="229" y="55"/>
                      <a:pt x="271" y="34"/>
                    </a:cubicBezTo>
                    <a:cubicBezTo>
                      <a:pt x="333" y="13"/>
                      <a:pt x="396" y="-8"/>
                      <a:pt x="458" y="3"/>
                    </a:cubicBezTo>
                    <a:cubicBezTo>
                      <a:pt x="458" y="55"/>
                      <a:pt x="458" y="55"/>
                      <a:pt x="458" y="55"/>
                    </a:cubicBezTo>
                    <a:cubicBezTo>
                      <a:pt x="406" y="55"/>
                      <a:pt x="343" y="65"/>
                      <a:pt x="302" y="86"/>
                    </a:cubicBezTo>
                    <a:cubicBezTo>
                      <a:pt x="271" y="107"/>
                      <a:pt x="208" y="138"/>
                      <a:pt x="156" y="190"/>
                    </a:cubicBezTo>
                    <a:cubicBezTo>
                      <a:pt x="62" y="294"/>
                      <a:pt x="62" y="430"/>
                      <a:pt x="62" y="482"/>
                    </a:cubicBezTo>
                    <a:lnTo>
                      <a:pt x="0" y="48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5"/>
              <p:cNvSpPr/>
              <p:nvPr/>
            </p:nvSpPr>
            <p:spPr>
              <a:xfrm rot="-5400000">
                <a:off x="8718196" y="9580"/>
                <a:ext cx="436765" cy="38624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948" extrusionOk="0">
                    <a:moveTo>
                      <a:pt x="52" y="948"/>
                    </a:moveTo>
                    <a:lnTo>
                      <a:pt x="52" y="948"/>
                    </a:lnTo>
                    <a:cubicBezTo>
                      <a:pt x="0" y="938"/>
                      <a:pt x="0" y="938"/>
                      <a:pt x="0" y="938"/>
                    </a:cubicBezTo>
                    <a:cubicBezTo>
                      <a:pt x="10" y="865"/>
                      <a:pt x="31" y="792"/>
                      <a:pt x="52" y="729"/>
                    </a:cubicBezTo>
                    <a:cubicBezTo>
                      <a:pt x="114" y="750"/>
                      <a:pt x="114" y="750"/>
                      <a:pt x="114" y="750"/>
                    </a:cubicBezTo>
                    <a:cubicBezTo>
                      <a:pt x="83" y="813"/>
                      <a:pt x="72" y="886"/>
                      <a:pt x="52" y="948"/>
                    </a:cubicBezTo>
                    <a:moveTo>
                      <a:pt x="197" y="563"/>
                    </a:moveTo>
                    <a:lnTo>
                      <a:pt x="197" y="563"/>
                    </a:lnTo>
                    <a:cubicBezTo>
                      <a:pt x="145" y="531"/>
                      <a:pt x="145" y="531"/>
                      <a:pt x="145" y="531"/>
                    </a:cubicBezTo>
                    <a:cubicBezTo>
                      <a:pt x="187" y="469"/>
                      <a:pt x="229" y="406"/>
                      <a:pt x="281" y="354"/>
                    </a:cubicBezTo>
                    <a:cubicBezTo>
                      <a:pt x="333" y="396"/>
                      <a:pt x="333" y="396"/>
                      <a:pt x="333" y="396"/>
                    </a:cubicBezTo>
                    <a:cubicBezTo>
                      <a:pt x="281" y="448"/>
                      <a:pt x="239" y="500"/>
                      <a:pt x="197" y="563"/>
                    </a:cubicBezTo>
                    <a:moveTo>
                      <a:pt x="489" y="261"/>
                    </a:moveTo>
                    <a:lnTo>
                      <a:pt x="489" y="261"/>
                    </a:lnTo>
                    <a:cubicBezTo>
                      <a:pt x="447" y="208"/>
                      <a:pt x="447" y="208"/>
                      <a:pt x="447" y="208"/>
                    </a:cubicBezTo>
                    <a:cubicBezTo>
                      <a:pt x="510" y="167"/>
                      <a:pt x="572" y="125"/>
                      <a:pt x="635" y="104"/>
                    </a:cubicBezTo>
                    <a:cubicBezTo>
                      <a:pt x="666" y="156"/>
                      <a:pt x="666" y="156"/>
                      <a:pt x="666" y="156"/>
                    </a:cubicBezTo>
                    <a:cubicBezTo>
                      <a:pt x="604" y="188"/>
                      <a:pt x="541" y="219"/>
                      <a:pt x="489" y="261"/>
                    </a:cubicBezTo>
                    <a:moveTo>
                      <a:pt x="864" y="83"/>
                    </a:moveTo>
                    <a:lnTo>
                      <a:pt x="864" y="83"/>
                    </a:lnTo>
                    <a:cubicBezTo>
                      <a:pt x="843" y="31"/>
                      <a:pt x="843" y="31"/>
                      <a:pt x="843" y="31"/>
                    </a:cubicBezTo>
                    <a:cubicBezTo>
                      <a:pt x="916" y="11"/>
                      <a:pt x="989" y="0"/>
                      <a:pt x="1062" y="0"/>
                    </a:cubicBezTo>
                    <a:cubicBezTo>
                      <a:pt x="1072" y="63"/>
                      <a:pt x="1072" y="63"/>
                      <a:pt x="1072" y="63"/>
                    </a:cubicBezTo>
                    <a:cubicBezTo>
                      <a:pt x="1000" y="63"/>
                      <a:pt x="927" y="73"/>
                      <a:pt x="864" y="8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8" name="Google Shape;288;p15"/>
          <p:cNvGrpSpPr/>
          <p:nvPr/>
        </p:nvGrpSpPr>
        <p:grpSpPr>
          <a:xfrm>
            <a:off x="172371" y="166583"/>
            <a:ext cx="821435" cy="1643917"/>
            <a:chOff x="129278" y="124937"/>
            <a:chExt cx="616076" cy="1232938"/>
          </a:xfrm>
        </p:grpSpPr>
        <p:sp>
          <p:nvSpPr>
            <p:cNvPr id="289" name="Google Shape;289;p15"/>
            <p:cNvSpPr/>
            <p:nvPr/>
          </p:nvSpPr>
          <p:spPr>
            <a:xfrm flipH="1">
              <a:off x="129278" y="790515"/>
              <a:ext cx="325440" cy="567360"/>
            </a:xfrm>
            <a:custGeom>
              <a:avLst/>
              <a:gdLst/>
              <a:ahLst/>
              <a:cxnLst/>
              <a:rect l="l" t="t" r="r" b="b"/>
              <a:pathLst>
                <a:path w="904" h="1576" extrusionOk="0">
                  <a:moveTo>
                    <a:pt x="904" y="758"/>
                  </a:moveTo>
                  <a:lnTo>
                    <a:pt x="904" y="758"/>
                  </a:lnTo>
                  <a:cubicBezTo>
                    <a:pt x="904" y="758"/>
                    <a:pt x="762" y="751"/>
                    <a:pt x="654" y="819"/>
                  </a:cubicBezTo>
                  <a:cubicBezTo>
                    <a:pt x="628" y="803"/>
                    <a:pt x="594" y="786"/>
                    <a:pt x="553" y="774"/>
                  </a:cubicBezTo>
                  <a:cubicBezTo>
                    <a:pt x="503" y="758"/>
                    <a:pt x="457" y="752"/>
                    <a:pt x="423" y="751"/>
                  </a:cubicBezTo>
                  <a:cubicBezTo>
                    <a:pt x="451" y="501"/>
                    <a:pt x="478" y="250"/>
                    <a:pt x="505" y="0"/>
                  </a:cubicBezTo>
                  <a:cubicBezTo>
                    <a:pt x="505" y="0"/>
                    <a:pt x="215" y="365"/>
                    <a:pt x="248" y="771"/>
                  </a:cubicBezTo>
                  <a:cubicBezTo>
                    <a:pt x="180" y="766"/>
                    <a:pt x="123" y="803"/>
                    <a:pt x="113" y="845"/>
                  </a:cubicBezTo>
                  <a:cubicBezTo>
                    <a:pt x="76" y="857"/>
                    <a:pt x="38" y="868"/>
                    <a:pt x="0" y="879"/>
                  </a:cubicBezTo>
                  <a:cubicBezTo>
                    <a:pt x="40" y="886"/>
                    <a:pt x="81" y="893"/>
                    <a:pt x="121" y="900"/>
                  </a:cubicBezTo>
                  <a:lnTo>
                    <a:pt x="121" y="900"/>
                  </a:lnTo>
                  <a:cubicBezTo>
                    <a:pt x="139" y="939"/>
                    <a:pt x="182" y="977"/>
                    <a:pt x="245" y="981"/>
                  </a:cubicBezTo>
                  <a:cubicBezTo>
                    <a:pt x="257" y="1049"/>
                    <a:pt x="282" y="1130"/>
                    <a:pt x="315" y="1220"/>
                  </a:cubicBezTo>
                  <a:cubicBezTo>
                    <a:pt x="364" y="1349"/>
                    <a:pt x="441" y="1499"/>
                    <a:pt x="552" y="1576"/>
                  </a:cubicBezTo>
                  <a:cubicBezTo>
                    <a:pt x="431" y="960"/>
                    <a:pt x="431" y="960"/>
                    <a:pt x="431" y="960"/>
                  </a:cubicBezTo>
                  <a:cubicBezTo>
                    <a:pt x="431" y="960"/>
                    <a:pt x="566" y="953"/>
                    <a:pt x="654" y="873"/>
                  </a:cubicBezTo>
                  <a:cubicBezTo>
                    <a:pt x="654" y="873"/>
                    <a:pt x="803" y="960"/>
                    <a:pt x="871" y="960"/>
                  </a:cubicBezTo>
                  <a:cubicBezTo>
                    <a:pt x="715" y="853"/>
                    <a:pt x="715" y="853"/>
                    <a:pt x="715" y="853"/>
                  </a:cubicBezTo>
                  <a:lnTo>
                    <a:pt x="904" y="75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 rot="1315519" flipH="1">
              <a:off x="325760" y="165178"/>
              <a:ext cx="325438" cy="567357"/>
            </a:xfrm>
            <a:custGeom>
              <a:avLst/>
              <a:gdLst/>
              <a:ahLst/>
              <a:cxnLst/>
              <a:rect l="l" t="t" r="r" b="b"/>
              <a:pathLst>
                <a:path w="904" h="1576" extrusionOk="0">
                  <a:moveTo>
                    <a:pt x="904" y="758"/>
                  </a:moveTo>
                  <a:lnTo>
                    <a:pt x="904" y="758"/>
                  </a:lnTo>
                  <a:cubicBezTo>
                    <a:pt x="904" y="758"/>
                    <a:pt x="762" y="751"/>
                    <a:pt x="654" y="819"/>
                  </a:cubicBezTo>
                  <a:cubicBezTo>
                    <a:pt x="628" y="803"/>
                    <a:pt x="595" y="786"/>
                    <a:pt x="553" y="774"/>
                  </a:cubicBezTo>
                  <a:cubicBezTo>
                    <a:pt x="502" y="758"/>
                    <a:pt x="458" y="752"/>
                    <a:pt x="424" y="751"/>
                  </a:cubicBezTo>
                  <a:cubicBezTo>
                    <a:pt x="451" y="501"/>
                    <a:pt x="478" y="250"/>
                    <a:pt x="505" y="0"/>
                  </a:cubicBezTo>
                  <a:cubicBezTo>
                    <a:pt x="505" y="0"/>
                    <a:pt x="214" y="365"/>
                    <a:pt x="248" y="771"/>
                  </a:cubicBezTo>
                  <a:cubicBezTo>
                    <a:pt x="180" y="766"/>
                    <a:pt x="123" y="803"/>
                    <a:pt x="113" y="845"/>
                  </a:cubicBezTo>
                  <a:cubicBezTo>
                    <a:pt x="75" y="857"/>
                    <a:pt x="38" y="868"/>
                    <a:pt x="0" y="879"/>
                  </a:cubicBezTo>
                  <a:cubicBezTo>
                    <a:pt x="40" y="886"/>
                    <a:pt x="81" y="893"/>
                    <a:pt x="121" y="900"/>
                  </a:cubicBezTo>
                  <a:lnTo>
                    <a:pt x="121" y="900"/>
                  </a:lnTo>
                  <a:cubicBezTo>
                    <a:pt x="139" y="939"/>
                    <a:pt x="182" y="977"/>
                    <a:pt x="245" y="981"/>
                  </a:cubicBezTo>
                  <a:cubicBezTo>
                    <a:pt x="257" y="1049"/>
                    <a:pt x="281" y="1130"/>
                    <a:pt x="315" y="1220"/>
                  </a:cubicBezTo>
                  <a:cubicBezTo>
                    <a:pt x="364" y="1349"/>
                    <a:pt x="441" y="1499"/>
                    <a:pt x="553" y="1576"/>
                  </a:cubicBezTo>
                  <a:cubicBezTo>
                    <a:pt x="431" y="960"/>
                    <a:pt x="431" y="960"/>
                    <a:pt x="431" y="960"/>
                  </a:cubicBezTo>
                  <a:cubicBezTo>
                    <a:pt x="431" y="960"/>
                    <a:pt x="566" y="953"/>
                    <a:pt x="654" y="873"/>
                  </a:cubicBezTo>
                  <a:cubicBezTo>
                    <a:pt x="654" y="873"/>
                    <a:pt x="803" y="960"/>
                    <a:pt x="870" y="960"/>
                  </a:cubicBezTo>
                  <a:cubicBezTo>
                    <a:pt x="715" y="853"/>
                    <a:pt x="715" y="853"/>
                    <a:pt x="715" y="853"/>
                  </a:cubicBezTo>
                  <a:lnTo>
                    <a:pt x="904" y="75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15"/>
          <p:cNvGrpSpPr/>
          <p:nvPr/>
        </p:nvGrpSpPr>
        <p:grpSpPr>
          <a:xfrm>
            <a:off x="11575347" y="4746353"/>
            <a:ext cx="436800" cy="846240"/>
            <a:chOff x="4889410" y="271965"/>
            <a:chExt cx="327600" cy="634680"/>
          </a:xfrm>
        </p:grpSpPr>
        <p:sp>
          <p:nvSpPr>
            <p:cNvPr id="292" name="Google Shape;292;p15"/>
            <p:cNvSpPr/>
            <p:nvPr/>
          </p:nvSpPr>
          <p:spPr>
            <a:xfrm>
              <a:off x="4889410" y="271965"/>
              <a:ext cx="327600" cy="634680"/>
            </a:xfrm>
            <a:custGeom>
              <a:avLst/>
              <a:gdLst/>
              <a:ahLst/>
              <a:cxnLst/>
              <a:rect l="l" t="t" r="r" b="b"/>
              <a:pathLst>
                <a:path w="910" h="1763" extrusionOk="0">
                  <a:moveTo>
                    <a:pt x="903" y="420"/>
                  </a:moveTo>
                  <a:lnTo>
                    <a:pt x="903" y="420"/>
                  </a:lnTo>
                  <a:cubicBezTo>
                    <a:pt x="853" y="162"/>
                    <a:pt x="625" y="-16"/>
                    <a:pt x="415" y="1"/>
                  </a:cubicBezTo>
                  <a:cubicBezTo>
                    <a:pt x="224" y="17"/>
                    <a:pt x="40" y="194"/>
                    <a:pt x="4" y="430"/>
                  </a:cubicBezTo>
                  <a:cubicBezTo>
                    <a:pt x="-1" y="464"/>
                    <a:pt x="-2" y="499"/>
                    <a:pt x="2" y="533"/>
                  </a:cubicBezTo>
                  <a:cubicBezTo>
                    <a:pt x="7" y="577"/>
                    <a:pt x="18" y="620"/>
                    <a:pt x="33" y="662"/>
                  </a:cubicBezTo>
                  <a:cubicBezTo>
                    <a:pt x="469" y="1763"/>
                    <a:pt x="469" y="1763"/>
                    <a:pt x="469" y="1763"/>
                  </a:cubicBezTo>
                  <a:cubicBezTo>
                    <a:pt x="607" y="1396"/>
                    <a:pt x="743" y="1030"/>
                    <a:pt x="880" y="664"/>
                  </a:cubicBezTo>
                  <a:cubicBezTo>
                    <a:pt x="900" y="610"/>
                    <a:pt x="910" y="554"/>
                    <a:pt x="910" y="498"/>
                  </a:cubicBezTo>
                  <a:cubicBezTo>
                    <a:pt x="910" y="497"/>
                    <a:pt x="910" y="497"/>
                    <a:pt x="910" y="497"/>
                  </a:cubicBezTo>
                  <a:cubicBezTo>
                    <a:pt x="910" y="471"/>
                    <a:pt x="908" y="445"/>
                    <a:pt x="903" y="420"/>
                  </a:cubicBezTo>
                  <a:moveTo>
                    <a:pt x="455" y="739"/>
                  </a:moveTo>
                  <a:lnTo>
                    <a:pt x="455" y="739"/>
                  </a:lnTo>
                  <a:cubicBezTo>
                    <a:pt x="351" y="739"/>
                    <a:pt x="263" y="670"/>
                    <a:pt x="233" y="576"/>
                  </a:cubicBezTo>
                  <a:cubicBezTo>
                    <a:pt x="226" y="554"/>
                    <a:pt x="223" y="532"/>
                    <a:pt x="223" y="507"/>
                  </a:cubicBezTo>
                  <a:cubicBezTo>
                    <a:pt x="223" y="379"/>
                    <a:pt x="327" y="274"/>
                    <a:pt x="455" y="274"/>
                  </a:cubicBezTo>
                  <a:cubicBezTo>
                    <a:pt x="584" y="274"/>
                    <a:pt x="688" y="379"/>
                    <a:pt x="688" y="507"/>
                  </a:cubicBezTo>
                  <a:cubicBezTo>
                    <a:pt x="688" y="525"/>
                    <a:pt x="686" y="542"/>
                    <a:pt x="682" y="558"/>
                  </a:cubicBezTo>
                  <a:cubicBezTo>
                    <a:pt x="659" y="662"/>
                    <a:pt x="566" y="739"/>
                    <a:pt x="455" y="7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4890130" y="451245"/>
              <a:ext cx="326880" cy="455400"/>
            </a:xfrm>
            <a:custGeom>
              <a:avLst/>
              <a:gdLst/>
              <a:ahLst/>
              <a:cxnLst/>
              <a:rect l="l" t="t" r="r" b="b"/>
              <a:pathLst>
                <a:path w="908" h="1265" extrusionOk="0">
                  <a:moveTo>
                    <a:pt x="680" y="60"/>
                  </a:moveTo>
                  <a:lnTo>
                    <a:pt x="680" y="60"/>
                  </a:lnTo>
                  <a:cubicBezTo>
                    <a:pt x="657" y="164"/>
                    <a:pt x="564" y="241"/>
                    <a:pt x="453" y="241"/>
                  </a:cubicBezTo>
                  <a:cubicBezTo>
                    <a:pt x="349" y="241"/>
                    <a:pt x="261" y="172"/>
                    <a:pt x="231" y="78"/>
                  </a:cubicBezTo>
                  <a:cubicBezTo>
                    <a:pt x="141" y="69"/>
                    <a:pt x="64" y="53"/>
                    <a:pt x="0" y="35"/>
                  </a:cubicBezTo>
                  <a:cubicBezTo>
                    <a:pt x="5" y="79"/>
                    <a:pt x="16" y="122"/>
                    <a:pt x="31" y="164"/>
                  </a:cubicBezTo>
                  <a:cubicBezTo>
                    <a:pt x="467" y="1265"/>
                    <a:pt x="467" y="1265"/>
                    <a:pt x="467" y="1265"/>
                  </a:cubicBezTo>
                  <a:cubicBezTo>
                    <a:pt x="605" y="898"/>
                    <a:pt x="741" y="532"/>
                    <a:pt x="878" y="166"/>
                  </a:cubicBezTo>
                  <a:cubicBezTo>
                    <a:pt x="898" y="112"/>
                    <a:pt x="908" y="56"/>
                    <a:pt x="908" y="0"/>
                  </a:cubicBezTo>
                  <a:cubicBezTo>
                    <a:pt x="830" y="26"/>
                    <a:pt x="754" y="46"/>
                    <a:pt x="680" y="60"/>
                  </a:cubicBezTo>
                  <a:close/>
                </a:path>
              </a:pathLst>
            </a:custGeom>
            <a:solidFill>
              <a:srgbClr val="1D1B30">
                <a:alpha val="2390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606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96" name="Google Shape;296;p16"/>
          <p:cNvGrpSpPr/>
          <p:nvPr/>
        </p:nvGrpSpPr>
        <p:grpSpPr>
          <a:xfrm flipH="1">
            <a:off x="-92714" y="-107379"/>
            <a:ext cx="933297" cy="902865"/>
            <a:chOff x="8493289" y="-20160"/>
            <a:chExt cx="699973" cy="677149"/>
          </a:xfrm>
        </p:grpSpPr>
        <p:sp>
          <p:nvSpPr>
            <p:cNvPr id="297" name="Google Shape;297;p16"/>
            <p:cNvSpPr/>
            <p:nvPr/>
          </p:nvSpPr>
          <p:spPr>
            <a:xfrm rot="-5400000">
              <a:off x="8517535" y="-31776"/>
              <a:ext cx="664111" cy="687343"/>
            </a:xfrm>
            <a:custGeom>
              <a:avLst/>
              <a:gdLst/>
              <a:ahLst/>
              <a:cxnLst/>
              <a:rect l="l" t="t" r="r" b="b"/>
              <a:pathLst>
                <a:path w="1630" h="1687" extrusionOk="0">
                  <a:moveTo>
                    <a:pt x="1630" y="0"/>
                  </a:moveTo>
                  <a:lnTo>
                    <a:pt x="1630" y="0"/>
                  </a:lnTo>
                  <a:cubicBezTo>
                    <a:pt x="1619" y="739"/>
                    <a:pt x="1619" y="739"/>
                    <a:pt x="1619" y="739"/>
                  </a:cubicBezTo>
                  <a:cubicBezTo>
                    <a:pt x="1609" y="1219"/>
                    <a:pt x="1609" y="1219"/>
                    <a:pt x="1609" y="1219"/>
                  </a:cubicBezTo>
                  <a:cubicBezTo>
                    <a:pt x="1578" y="1219"/>
                    <a:pt x="1505" y="1229"/>
                    <a:pt x="1442" y="1260"/>
                  </a:cubicBezTo>
                  <a:cubicBezTo>
                    <a:pt x="1411" y="1271"/>
                    <a:pt x="1349" y="1302"/>
                    <a:pt x="1286" y="1364"/>
                  </a:cubicBezTo>
                  <a:cubicBezTo>
                    <a:pt x="1182" y="1489"/>
                    <a:pt x="1182" y="1635"/>
                    <a:pt x="1182" y="1677"/>
                  </a:cubicBezTo>
                  <a:cubicBezTo>
                    <a:pt x="786" y="1677"/>
                    <a:pt x="390" y="1677"/>
                    <a:pt x="5" y="1687"/>
                  </a:cubicBezTo>
                  <a:cubicBezTo>
                    <a:pt x="-6" y="1562"/>
                    <a:pt x="-6" y="1333"/>
                    <a:pt x="78" y="1083"/>
                  </a:cubicBezTo>
                  <a:cubicBezTo>
                    <a:pt x="140" y="896"/>
                    <a:pt x="234" y="698"/>
                    <a:pt x="411" y="510"/>
                  </a:cubicBezTo>
                  <a:cubicBezTo>
                    <a:pt x="869" y="10"/>
                    <a:pt x="1463" y="0"/>
                    <a:pt x="1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6"/>
            <p:cNvSpPr/>
            <p:nvPr/>
          </p:nvSpPr>
          <p:spPr>
            <a:xfrm rot="-5400000">
              <a:off x="8504701" y="-31572"/>
              <a:ext cx="677149" cy="699973"/>
            </a:xfrm>
            <a:custGeom>
              <a:avLst/>
              <a:gdLst/>
              <a:ahLst/>
              <a:cxnLst/>
              <a:rect l="l" t="t" r="r" b="b"/>
              <a:pathLst>
                <a:path w="1662" h="1718" extrusionOk="0">
                  <a:moveTo>
                    <a:pt x="6" y="1718"/>
                  </a:moveTo>
                  <a:lnTo>
                    <a:pt x="6" y="1718"/>
                  </a:lnTo>
                  <a:cubicBezTo>
                    <a:pt x="-15" y="1510"/>
                    <a:pt x="-5" y="979"/>
                    <a:pt x="422" y="520"/>
                  </a:cubicBezTo>
                  <a:cubicBezTo>
                    <a:pt x="881" y="10"/>
                    <a:pt x="1495" y="0"/>
                    <a:pt x="1662" y="0"/>
                  </a:cubicBezTo>
                  <a:cubicBezTo>
                    <a:pt x="1662" y="62"/>
                    <a:pt x="1662" y="62"/>
                    <a:pt x="1662" y="62"/>
                  </a:cubicBezTo>
                  <a:cubicBezTo>
                    <a:pt x="1495" y="62"/>
                    <a:pt x="912" y="72"/>
                    <a:pt x="464" y="562"/>
                  </a:cubicBezTo>
                  <a:cubicBezTo>
                    <a:pt x="58" y="1000"/>
                    <a:pt x="47" y="1510"/>
                    <a:pt x="68" y="1718"/>
                  </a:cubicBezTo>
                  <a:lnTo>
                    <a:pt x="6" y="171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6"/>
            <p:cNvSpPr/>
            <p:nvPr/>
          </p:nvSpPr>
          <p:spPr>
            <a:xfrm rot="-5400000">
              <a:off x="8997696" y="-16495"/>
              <a:ext cx="186603" cy="196384"/>
            </a:xfrm>
            <a:custGeom>
              <a:avLst/>
              <a:gdLst/>
              <a:ahLst/>
              <a:cxnLst/>
              <a:rect l="l" t="t" r="r" b="b"/>
              <a:pathLst>
                <a:path w="458" h="482" extrusionOk="0">
                  <a:moveTo>
                    <a:pt x="0" y="482"/>
                  </a:moveTo>
                  <a:lnTo>
                    <a:pt x="0" y="482"/>
                  </a:lnTo>
                  <a:cubicBezTo>
                    <a:pt x="0" y="419"/>
                    <a:pt x="0" y="274"/>
                    <a:pt x="114" y="149"/>
                  </a:cubicBezTo>
                  <a:cubicBezTo>
                    <a:pt x="166" y="86"/>
                    <a:pt x="229" y="55"/>
                    <a:pt x="271" y="34"/>
                  </a:cubicBezTo>
                  <a:cubicBezTo>
                    <a:pt x="333" y="13"/>
                    <a:pt x="396" y="-8"/>
                    <a:pt x="458" y="3"/>
                  </a:cubicBezTo>
                  <a:cubicBezTo>
                    <a:pt x="458" y="55"/>
                    <a:pt x="458" y="55"/>
                    <a:pt x="458" y="55"/>
                  </a:cubicBezTo>
                  <a:cubicBezTo>
                    <a:pt x="406" y="55"/>
                    <a:pt x="343" y="65"/>
                    <a:pt x="302" y="86"/>
                  </a:cubicBezTo>
                  <a:cubicBezTo>
                    <a:pt x="271" y="107"/>
                    <a:pt x="208" y="138"/>
                    <a:pt x="156" y="190"/>
                  </a:cubicBezTo>
                  <a:cubicBezTo>
                    <a:pt x="62" y="294"/>
                    <a:pt x="62" y="430"/>
                    <a:pt x="62" y="482"/>
                  </a:cubicBezTo>
                  <a:lnTo>
                    <a:pt x="0" y="48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6"/>
            <p:cNvSpPr/>
            <p:nvPr/>
          </p:nvSpPr>
          <p:spPr>
            <a:xfrm rot="-5400000">
              <a:off x="8718196" y="9580"/>
              <a:ext cx="436765" cy="386248"/>
            </a:xfrm>
            <a:custGeom>
              <a:avLst/>
              <a:gdLst/>
              <a:ahLst/>
              <a:cxnLst/>
              <a:rect l="l" t="t" r="r" b="b"/>
              <a:pathLst>
                <a:path w="1072" h="948" extrusionOk="0">
                  <a:moveTo>
                    <a:pt x="52" y="948"/>
                  </a:moveTo>
                  <a:lnTo>
                    <a:pt x="52" y="948"/>
                  </a:lnTo>
                  <a:cubicBezTo>
                    <a:pt x="0" y="938"/>
                    <a:pt x="0" y="938"/>
                    <a:pt x="0" y="938"/>
                  </a:cubicBezTo>
                  <a:cubicBezTo>
                    <a:pt x="10" y="865"/>
                    <a:pt x="31" y="792"/>
                    <a:pt x="52" y="729"/>
                  </a:cubicBezTo>
                  <a:cubicBezTo>
                    <a:pt x="114" y="750"/>
                    <a:pt x="114" y="750"/>
                    <a:pt x="114" y="750"/>
                  </a:cubicBezTo>
                  <a:cubicBezTo>
                    <a:pt x="83" y="813"/>
                    <a:pt x="72" y="886"/>
                    <a:pt x="52" y="948"/>
                  </a:cubicBezTo>
                  <a:moveTo>
                    <a:pt x="197" y="563"/>
                  </a:moveTo>
                  <a:lnTo>
                    <a:pt x="197" y="563"/>
                  </a:lnTo>
                  <a:cubicBezTo>
                    <a:pt x="145" y="531"/>
                    <a:pt x="145" y="531"/>
                    <a:pt x="145" y="531"/>
                  </a:cubicBezTo>
                  <a:cubicBezTo>
                    <a:pt x="187" y="469"/>
                    <a:pt x="229" y="406"/>
                    <a:pt x="281" y="354"/>
                  </a:cubicBezTo>
                  <a:cubicBezTo>
                    <a:pt x="333" y="396"/>
                    <a:pt x="333" y="396"/>
                    <a:pt x="333" y="396"/>
                  </a:cubicBezTo>
                  <a:cubicBezTo>
                    <a:pt x="281" y="448"/>
                    <a:pt x="239" y="500"/>
                    <a:pt x="197" y="563"/>
                  </a:cubicBezTo>
                  <a:moveTo>
                    <a:pt x="489" y="261"/>
                  </a:moveTo>
                  <a:lnTo>
                    <a:pt x="489" y="261"/>
                  </a:lnTo>
                  <a:cubicBezTo>
                    <a:pt x="447" y="208"/>
                    <a:pt x="447" y="208"/>
                    <a:pt x="447" y="208"/>
                  </a:cubicBezTo>
                  <a:cubicBezTo>
                    <a:pt x="510" y="167"/>
                    <a:pt x="572" y="125"/>
                    <a:pt x="635" y="104"/>
                  </a:cubicBezTo>
                  <a:cubicBezTo>
                    <a:pt x="666" y="156"/>
                    <a:pt x="666" y="156"/>
                    <a:pt x="666" y="156"/>
                  </a:cubicBezTo>
                  <a:cubicBezTo>
                    <a:pt x="604" y="188"/>
                    <a:pt x="541" y="219"/>
                    <a:pt x="489" y="261"/>
                  </a:cubicBezTo>
                  <a:moveTo>
                    <a:pt x="864" y="83"/>
                  </a:moveTo>
                  <a:lnTo>
                    <a:pt x="864" y="83"/>
                  </a:lnTo>
                  <a:cubicBezTo>
                    <a:pt x="843" y="31"/>
                    <a:pt x="843" y="31"/>
                    <a:pt x="843" y="31"/>
                  </a:cubicBezTo>
                  <a:cubicBezTo>
                    <a:pt x="916" y="11"/>
                    <a:pt x="989" y="0"/>
                    <a:pt x="1062" y="0"/>
                  </a:cubicBezTo>
                  <a:cubicBezTo>
                    <a:pt x="1072" y="63"/>
                    <a:pt x="1072" y="63"/>
                    <a:pt x="1072" y="63"/>
                  </a:cubicBezTo>
                  <a:cubicBezTo>
                    <a:pt x="1000" y="63"/>
                    <a:pt x="927" y="73"/>
                    <a:pt x="864" y="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16"/>
          <p:cNvGrpSpPr/>
          <p:nvPr/>
        </p:nvGrpSpPr>
        <p:grpSpPr>
          <a:xfrm>
            <a:off x="11322056" y="4679401"/>
            <a:ext cx="829601" cy="2201751"/>
            <a:chOff x="8491541" y="3509550"/>
            <a:chExt cx="622201" cy="1651313"/>
          </a:xfrm>
        </p:grpSpPr>
        <p:sp>
          <p:nvSpPr>
            <p:cNvPr id="302" name="Google Shape;302;p16"/>
            <p:cNvSpPr/>
            <p:nvPr/>
          </p:nvSpPr>
          <p:spPr>
            <a:xfrm>
              <a:off x="8794740" y="4018672"/>
              <a:ext cx="20740" cy="1049352"/>
            </a:xfrm>
            <a:custGeom>
              <a:avLst/>
              <a:gdLst/>
              <a:ahLst/>
              <a:cxnLst/>
              <a:rect l="l" t="t" r="r" b="b"/>
              <a:pathLst>
                <a:path w="42" h="2125" extrusionOk="0">
                  <a:moveTo>
                    <a:pt x="42" y="2125"/>
                  </a:moveTo>
                  <a:lnTo>
                    <a:pt x="0" y="2125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2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8753753" y="4723344"/>
              <a:ext cx="97774" cy="344681"/>
            </a:xfrm>
            <a:custGeom>
              <a:avLst/>
              <a:gdLst/>
              <a:ahLst/>
              <a:cxnLst/>
              <a:rect l="l" t="t" r="r" b="b"/>
              <a:pathLst>
                <a:path w="198" h="698" extrusionOk="0">
                  <a:moveTo>
                    <a:pt x="198" y="698"/>
                  </a:moveTo>
                  <a:lnTo>
                    <a:pt x="0" y="698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69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8666349" y="5057655"/>
              <a:ext cx="278015" cy="103207"/>
            </a:xfrm>
            <a:custGeom>
              <a:avLst/>
              <a:gdLst/>
              <a:ahLst/>
              <a:cxnLst/>
              <a:rect l="l" t="t" r="r" b="b"/>
              <a:pathLst>
                <a:path w="563" h="209" extrusionOk="0">
                  <a:moveTo>
                    <a:pt x="552" y="209"/>
                  </a:moveTo>
                  <a:lnTo>
                    <a:pt x="552" y="209"/>
                  </a:lnTo>
                  <a:cubicBezTo>
                    <a:pt x="10" y="209"/>
                    <a:pt x="10" y="209"/>
                    <a:pt x="10" y="209"/>
                  </a:cubicBezTo>
                  <a:cubicBezTo>
                    <a:pt x="0" y="209"/>
                    <a:pt x="0" y="198"/>
                    <a:pt x="0" y="19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10" y="0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563" y="0"/>
                    <a:pt x="563" y="0"/>
                    <a:pt x="563" y="11"/>
                  </a:cubicBezTo>
                  <a:cubicBezTo>
                    <a:pt x="563" y="198"/>
                    <a:pt x="563" y="198"/>
                    <a:pt x="563" y="198"/>
                  </a:cubicBezTo>
                  <a:cubicBezTo>
                    <a:pt x="563" y="198"/>
                    <a:pt x="563" y="209"/>
                    <a:pt x="552" y="2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30225" rIns="90000" bIns="302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8753753" y="5052717"/>
              <a:ext cx="97774" cy="10370"/>
            </a:xfrm>
            <a:custGeom>
              <a:avLst/>
              <a:gdLst/>
              <a:ahLst/>
              <a:cxnLst/>
              <a:rect l="l" t="t" r="r" b="b"/>
              <a:pathLst>
                <a:path w="198" h="21" extrusionOk="0">
                  <a:moveTo>
                    <a:pt x="198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8491541" y="3509550"/>
              <a:ext cx="622201" cy="622204"/>
            </a:xfrm>
            <a:custGeom>
              <a:avLst/>
              <a:gdLst/>
              <a:ahLst/>
              <a:cxnLst/>
              <a:rect l="l" t="t" r="r" b="b"/>
              <a:pathLst>
                <a:path w="1260" h="1260" extrusionOk="0">
                  <a:moveTo>
                    <a:pt x="1260" y="625"/>
                  </a:moveTo>
                  <a:lnTo>
                    <a:pt x="635" y="1260"/>
                  </a:lnTo>
                  <a:lnTo>
                    <a:pt x="0" y="625"/>
                  </a:lnTo>
                  <a:lnTo>
                    <a:pt x="635" y="0"/>
                  </a:lnTo>
                  <a:lnTo>
                    <a:pt x="1260" y="625"/>
                  </a:lnTo>
                  <a:close/>
                </a:path>
              </a:pathLst>
            </a:custGeom>
            <a:solidFill>
              <a:srgbClr val="CCBA9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8491541" y="3509550"/>
              <a:ext cx="622201" cy="622204"/>
            </a:xfrm>
            <a:custGeom>
              <a:avLst/>
              <a:gdLst/>
              <a:ahLst/>
              <a:cxnLst/>
              <a:rect l="l" t="t" r="r" b="b"/>
              <a:pathLst>
                <a:path w="1260" h="1260" extrusionOk="0">
                  <a:moveTo>
                    <a:pt x="1260" y="625"/>
                  </a:moveTo>
                  <a:lnTo>
                    <a:pt x="635" y="1260"/>
                  </a:lnTo>
                  <a:lnTo>
                    <a:pt x="0" y="625"/>
                  </a:lnTo>
                  <a:lnTo>
                    <a:pt x="635" y="0"/>
                  </a:lnTo>
                  <a:lnTo>
                    <a:pt x="1260" y="6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8491541" y="3509550"/>
              <a:ext cx="622201" cy="622204"/>
            </a:xfrm>
            <a:custGeom>
              <a:avLst/>
              <a:gdLst/>
              <a:ahLst/>
              <a:cxnLst/>
              <a:rect l="l" t="t" r="r" b="b"/>
              <a:pathLst>
                <a:path w="1260" h="1260" extrusionOk="0">
                  <a:moveTo>
                    <a:pt x="635" y="0"/>
                  </a:moveTo>
                  <a:lnTo>
                    <a:pt x="0" y="625"/>
                  </a:lnTo>
                  <a:lnTo>
                    <a:pt x="271" y="896"/>
                  </a:lnTo>
                  <a:lnTo>
                    <a:pt x="635" y="1260"/>
                  </a:lnTo>
                  <a:lnTo>
                    <a:pt x="1260" y="625"/>
                  </a:lnTo>
                  <a:lnTo>
                    <a:pt x="635" y="0"/>
                  </a:lnTo>
                  <a:moveTo>
                    <a:pt x="125" y="625"/>
                  </a:moveTo>
                  <a:lnTo>
                    <a:pt x="635" y="114"/>
                  </a:lnTo>
                  <a:lnTo>
                    <a:pt x="1146" y="625"/>
                  </a:lnTo>
                  <a:lnTo>
                    <a:pt x="635" y="1135"/>
                  </a:lnTo>
                  <a:lnTo>
                    <a:pt x="125" y="6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16"/>
          <p:cNvGrpSpPr/>
          <p:nvPr/>
        </p:nvGrpSpPr>
        <p:grpSpPr>
          <a:xfrm>
            <a:off x="89120" y="6199925"/>
            <a:ext cx="1240813" cy="720000"/>
            <a:chOff x="66840" y="4649944"/>
            <a:chExt cx="930610" cy="540000"/>
          </a:xfrm>
        </p:grpSpPr>
        <p:sp>
          <p:nvSpPr>
            <p:cNvPr id="310" name="Google Shape;310;p16"/>
            <p:cNvSpPr/>
            <p:nvPr/>
          </p:nvSpPr>
          <p:spPr>
            <a:xfrm>
              <a:off x="66840" y="4649944"/>
              <a:ext cx="581040" cy="523080"/>
            </a:xfrm>
            <a:custGeom>
              <a:avLst/>
              <a:gdLst/>
              <a:ahLst/>
              <a:cxnLst/>
              <a:rect l="l" t="t" r="r" b="b"/>
              <a:pathLst>
                <a:path w="1614" h="1453" extrusionOk="0">
                  <a:moveTo>
                    <a:pt x="0" y="405"/>
                  </a:moveTo>
                  <a:lnTo>
                    <a:pt x="0" y="405"/>
                  </a:lnTo>
                  <a:cubicBezTo>
                    <a:pt x="0" y="405"/>
                    <a:pt x="575" y="793"/>
                    <a:pt x="721" y="1447"/>
                  </a:cubicBezTo>
                  <a:cubicBezTo>
                    <a:pt x="1234" y="1453"/>
                    <a:pt x="1234" y="1453"/>
                    <a:pt x="1234" y="1453"/>
                  </a:cubicBezTo>
                  <a:cubicBezTo>
                    <a:pt x="1234" y="1453"/>
                    <a:pt x="1322" y="767"/>
                    <a:pt x="1614" y="471"/>
                  </a:cubicBezTo>
                  <a:cubicBezTo>
                    <a:pt x="1614" y="471"/>
                    <a:pt x="1125" y="718"/>
                    <a:pt x="1075" y="1189"/>
                  </a:cubicBezTo>
                  <a:cubicBezTo>
                    <a:pt x="1075" y="1189"/>
                    <a:pt x="1038" y="217"/>
                    <a:pt x="1170" y="0"/>
                  </a:cubicBezTo>
                  <a:cubicBezTo>
                    <a:pt x="1170" y="0"/>
                    <a:pt x="753" y="284"/>
                    <a:pt x="775" y="936"/>
                  </a:cubicBezTo>
                  <a:cubicBezTo>
                    <a:pt x="775" y="936"/>
                    <a:pt x="496" y="423"/>
                    <a:pt x="0" y="4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429010" y="4841464"/>
              <a:ext cx="568440" cy="348480"/>
            </a:xfrm>
            <a:custGeom>
              <a:avLst/>
              <a:gdLst/>
              <a:ahLst/>
              <a:cxnLst/>
              <a:rect l="l" t="t" r="r" b="b"/>
              <a:pathLst>
                <a:path w="1579" h="968" extrusionOk="0">
                  <a:moveTo>
                    <a:pt x="692" y="968"/>
                  </a:moveTo>
                  <a:lnTo>
                    <a:pt x="692" y="968"/>
                  </a:lnTo>
                  <a:cubicBezTo>
                    <a:pt x="653" y="842"/>
                    <a:pt x="575" y="725"/>
                    <a:pt x="480" y="631"/>
                  </a:cubicBezTo>
                  <a:cubicBezTo>
                    <a:pt x="342" y="494"/>
                    <a:pt x="170" y="394"/>
                    <a:pt x="0" y="298"/>
                  </a:cubicBezTo>
                  <a:cubicBezTo>
                    <a:pt x="103" y="292"/>
                    <a:pt x="421" y="290"/>
                    <a:pt x="698" y="511"/>
                  </a:cubicBezTo>
                  <a:cubicBezTo>
                    <a:pt x="811" y="601"/>
                    <a:pt x="883" y="701"/>
                    <a:pt x="929" y="780"/>
                  </a:cubicBezTo>
                  <a:cubicBezTo>
                    <a:pt x="980" y="419"/>
                    <a:pt x="1239" y="127"/>
                    <a:pt x="1579" y="0"/>
                  </a:cubicBezTo>
                  <a:cubicBezTo>
                    <a:pt x="1465" y="167"/>
                    <a:pt x="1349" y="335"/>
                    <a:pt x="1271" y="522"/>
                  </a:cubicBezTo>
                  <a:cubicBezTo>
                    <a:pt x="1212" y="663"/>
                    <a:pt x="1176" y="816"/>
                    <a:pt x="1183" y="968"/>
                  </a:cubicBezTo>
                  <a:lnTo>
                    <a:pt x="692" y="9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81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eahvihear"/>
              <a:buNone/>
              <a:defRPr sz="3000" b="1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1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1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1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1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1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1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1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1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3302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7" r:id="rId3"/>
    <p:sldLayoutId id="2147483668" r:id="rId4"/>
    <p:sldLayoutId id="2147483669" r:id="rId5"/>
    <p:sldLayoutId id="2147483670" r:id="rId6"/>
    <p:sldLayoutId id="2147483672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xhere.com/en/photo/9635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4"/>
          <p:cNvSpPr txBox="1">
            <a:spLocks noGrp="1"/>
          </p:cNvSpPr>
          <p:nvPr>
            <p:ph type="ctrTitle"/>
          </p:nvPr>
        </p:nvSpPr>
        <p:spPr>
          <a:xfrm flipH="1">
            <a:off x="401943" y="1029032"/>
            <a:ext cx="6864400" cy="394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6400" dirty="0"/>
              <a:t>Skycrest</a:t>
            </a:r>
            <a:br>
              <a:rPr lang="en" sz="6400" dirty="0"/>
            </a:br>
            <a:r>
              <a:rPr lang="en" sz="6400" dirty="0"/>
              <a:t> </a:t>
            </a:r>
            <a:r>
              <a:rPr lang="en" sz="3733" dirty="0"/>
              <a:t>E</a:t>
            </a:r>
            <a:r>
              <a:rPr lang="en-US" sz="3733" dirty="0"/>
              <a:t>l</a:t>
            </a:r>
            <a:r>
              <a:rPr lang="en" sz="3733" dirty="0"/>
              <a:t>ementary School</a:t>
            </a:r>
            <a:endParaRPr sz="4000" b="0" u="sng" dirty="0"/>
          </a:p>
        </p:txBody>
      </p:sp>
      <p:sp>
        <p:nvSpPr>
          <p:cNvPr id="426" name="Google Shape;426;p24"/>
          <p:cNvSpPr txBox="1">
            <a:spLocks noGrp="1"/>
          </p:cNvSpPr>
          <p:nvPr>
            <p:ph type="subTitle" idx="1"/>
          </p:nvPr>
        </p:nvSpPr>
        <p:spPr>
          <a:xfrm flipH="1">
            <a:off x="1458997" y="4161266"/>
            <a:ext cx="4750291" cy="69672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/>
            <a:r>
              <a:rPr lang="en" sz="2667" dirty="0"/>
              <a:t>State of School 2025</a:t>
            </a:r>
            <a:endParaRPr sz="2667" dirty="0"/>
          </a:p>
        </p:txBody>
      </p:sp>
      <p:pic>
        <p:nvPicPr>
          <p:cNvPr id="4" name="Picture 3" descr="A blue and yellow logo with a bird flying in the sky&#10;&#10;Description automatically generated">
            <a:extLst>
              <a:ext uri="{FF2B5EF4-FFF2-40B4-BE49-F238E27FC236}">
                <a16:creationId xmlns:a16="http://schemas.microsoft.com/office/drawing/2014/main" id="{1E45DB5D-D441-036F-6CF9-6346A3F1E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342" y="1656363"/>
            <a:ext cx="3454276" cy="35452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Flight Path </a:t>
            </a:r>
            <a:endParaRPr dirty="0"/>
          </a:p>
        </p:txBody>
      </p:sp>
      <p:sp>
        <p:nvSpPr>
          <p:cNvPr id="759" name="Google Shape;759;p35"/>
          <p:cNvSpPr txBox="1">
            <a:spLocks noGrp="1"/>
          </p:cNvSpPr>
          <p:nvPr>
            <p:ph type="subTitle" idx="7"/>
          </p:nvPr>
        </p:nvSpPr>
        <p:spPr>
          <a:xfrm>
            <a:off x="1000784" y="1763467"/>
            <a:ext cx="3289200" cy="93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2133" dirty="0"/>
              <a:t>Staying the Course/ Following Timelines</a:t>
            </a:r>
            <a:endParaRPr sz="2133" dirty="0"/>
          </a:p>
        </p:txBody>
      </p:sp>
      <p:sp>
        <p:nvSpPr>
          <p:cNvPr id="760" name="Google Shape;760;p35"/>
          <p:cNvSpPr txBox="1">
            <a:spLocks noGrp="1"/>
          </p:cNvSpPr>
          <p:nvPr>
            <p:ph type="subTitle" idx="8"/>
          </p:nvPr>
        </p:nvSpPr>
        <p:spPr>
          <a:xfrm>
            <a:off x="7942800" y="1784419"/>
            <a:ext cx="3289200" cy="93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dirty="0"/>
              <a:t>Understanding </a:t>
            </a:r>
          </a:p>
          <a:p>
            <a:pPr marL="0" indent="0"/>
            <a:r>
              <a:rPr lang="en" dirty="0"/>
              <a:t> the Data</a:t>
            </a:r>
            <a:endParaRPr dirty="0"/>
          </a:p>
        </p:txBody>
      </p:sp>
      <p:sp>
        <p:nvSpPr>
          <p:cNvPr id="761" name="Google Shape;761;p35"/>
          <p:cNvSpPr txBox="1">
            <a:spLocks noGrp="1"/>
          </p:cNvSpPr>
          <p:nvPr>
            <p:ph type="subTitle" idx="9"/>
          </p:nvPr>
        </p:nvSpPr>
        <p:spPr>
          <a:xfrm>
            <a:off x="4451393" y="1763467"/>
            <a:ext cx="3289200" cy="93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dirty="0"/>
              <a:t>All Hands on Deck</a:t>
            </a:r>
            <a:endParaRPr dirty="0"/>
          </a:p>
        </p:txBody>
      </p:sp>
      <p:sp>
        <p:nvSpPr>
          <p:cNvPr id="762" name="Google Shape;762;p35"/>
          <p:cNvSpPr txBox="1">
            <a:spLocks noGrp="1"/>
          </p:cNvSpPr>
          <p:nvPr>
            <p:ph type="subTitle" idx="13"/>
          </p:nvPr>
        </p:nvSpPr>
        <p:spPr>
          <a:xfrm>
            <a:off x="1000784" y="2962000"/>
            <a:ext cx="3289200" cy="93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dirty="0"/>
              <a:t>B</a:t>
            </a:r>
            <a:r>
              <a:rPr lang="en-US" dirty="0"/>
              <a:t>r</a:t>
            </a:r>
            <a:r>
              <a:rPr lang="en" dirty="0"/>
              <a:t>eaking Down Barriers</a:t>
            </a:r>
            <a:endParaRPr dirty="0"/>
          </a:p>
        </p:txBody>
      </p:sp>
      <p:sp>
        <p:nvSpPr>
          <p:cNvPr id="763" name="Google Shape;763;p35"/>
          <p:cNvSpPr txBox="1">
            <a:spLocks noGrp="1"/>
          </p:cNvSpPr>
          <p:nvPr>
            <p:ph type="subTitle" idx="14"/>
          </p:nvPr>
        </p:nvSpPr>
        <p:spPr>
          <a:xfrm>
            <a:off x="4451393" y="2951524"/>
            <a:ext cx="3289200" cy="93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2133" dirty="0"/>
              <a:t>Adjusting Schedules</a:t>
            </a:r>
            <a:endParaRPr sz="2133" dirty="0"/>
          </a:p>
        </p:txBody>
      </p:sp>
      <p:sp>
        <p:nvSpPr>
          <p:cNvPr id="764" name="Google Shape;764;p35"/>
          <p:cNvSpPr txBox="1">
            <a:spLocks noGrp="1"/>
          </p:cNvSpPr>
          <p:nvPr>
            <p:ph type="subTitle" idx="15"/>
          </p:nvPr>
        </p:nvSpPr>
        <p:spPr>
          <a:xfrm>
            <a:off x="7902003" y="2951524"/>
            <a:ext cx="3289200" cy="93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dirty="0"/>
              <a:t>Refining Interventions</a:t>
            </a:r>
            <a:endParaRPr dirty="0"/>
          </a:p>
        </p:txBody>
      </p:sp>
      <p:sp>
        <p:nvSpPr>
          <p:cNvPr id="14" name="Google Shape;762;p35">
            <a:extLst>
              <a:ext uri="{FF2B5EF4-FFF2-40B4-BE49-F238E27FC236}">
                <a16:creationId xmlns:a16="http://schemas.microsoft.com/office/drawing/2014/main" id="{D1DC93A1-3049-4F21-EC0A-84F8B65563EA}"/>
              </a:ext>
            </a:extLst>
          </p:cNvPr>
          <p:cNvSpPr txBox="1">
            <a:spLocks/>
          </p:cNvSpPr>
          <p:nvPr/>
        </p:nvSpPr>
        <p:spPr>
          <a:xfrm>
            <a:off x="1000784" y="4160533"/>
            <a:ext cx="3289200" cy="93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defTabSz="1219170">
              <a:buClr>
                <a:srgbClr val="1D1B30"/>
              </a:buClr>
            </a:pPr>
            <a:r>
              <a:rPr lang="en-US" sz="2400" kern="0" dirty="0">
                <a:solidFill>
                  <a:srgbClr val="1D1B30"/>
                </a:solidFill>
              </a:rPr>
              <a:t>Aggressive Monitoring </a:t>
            </a:r>
          </a:p>
        </p:txBody>
      </p:sp>
      <p:sp>
        <p:nvSpPr>
          <p:cNvPr id="15" name="Google Shape;762;p35">
            <a:extLst>
              <a:ext uri="{FF2B5EF4-FFF2-40B4-BE49-F238E27FC236}">
                <a16:creationId xmlns:a16="http://schemas.microsoft.com/office/drawing/2014/main" id="{A0C3A65D-EDB0-76F8-BB64-ECCB6204B6AA}"/>
              </a:ext>
            </a:extLst>
          </p:cNvPr>
          <p:cNvSpPr txBox="1">
            <a:spLocks/>
          </p:cNvSpPr>
          <p:nvPr/>
        </p:nvSpPr>
        <p:spPr>
          <a:xfrm>
            <a:off x="4451393" y="4139581"/>
            <a:ext cx="3289200" cy="93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defTabSz="1219170">
              <a:buClr>
                <a:srgbClr val="1D1B30"/>
              </a:buClr>
            </a:pPr>
            <a:r>
              <a:rPr lang="en-US" sz="2400" kern="0" dirty="0">
                <a:solidFill>
                  <a:srgbClr val="1D1B30"/>
                </a:solidFill>
              </a:rPr>
              <a:t>Know the Kids!</a:t>
            </a:r>
          </a:p>
        </p:txBody>
      </p:sp>
      <p:sp>
        <p:nvSpPr>
          <p:cNvPr id="16" name="Google Shape;762;p35">
            <a:extLst>
              <a:ext uri="{FF2B5EF4-FFF2-40B4-BE49-F238E27FC236}">
                <a16:creationId xmlns:a16="http://schemas.microsoft.com/office/drawing/2014/main" id="{3BA9D5C0-63FF-E9C3-CCB2-E067A8957B25}"/>
              </a:ext>
            </a:extLst>
          </p:cNvPr>
          <p:cNvSpPr txBox="1">
            <a:spLocks/>
          </p:cNvSpPr>
          <p:nvPr/>
        </p:nvSpPr>
        <p:spPr>
          <a:xfrm>
            <a:off x="7942800" y="4139581"/>
            <a:ext cx="3289200" cy="93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defTabSz="1219170">
              <a:buClr>
                <a:srgbClr val="1D1B30"/>
              </a:buClr>
            </a:pPr>
            <a:r>
              <a:rPr lang="en-US" sz="2400" kern="0" dirty="0">
                <a:solidFill>
                  <a:srgbClr val="1D1B30"/>
                </a:solidFill>
              </a:rPr>
              <a:t>Accountable Discourse</a:t>
            </a:r>
          </a:p>
        </p:txBody>
      </p:sp>
      <p:sp>
        <p:nvSpPr>
          <p:cNvPr id="2" name="Google Shape;762;p35">
            <a:extLst>
              <a:ext uri="{FF2B5EF4-FFF2-40B4-BE49-F238E27FC236}">
                <a16:creationId xmlns:a16="http://schemas.microsoft.com/office/drawing/2014/main" id="{17603FC7-0CC7-0712-2343-76E0E18016D5}"/>
              </a:ext>
            </a:extLst>
          </p:cNvPr>
          <p:cNvSpPr txBox="1">
            <a:spLocks/>
          </p:cNvSpPr>
          <p:nvPr/>
        </p:nvSpPr>
        <p:spPr>
          <a:xfrm>
            <a:off x="4451393" y="5330633"/>
            <a:ext cx="3289200" cy="93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defTabSz="1219170">
              <a:buClr>
                <a:srgbClr val="1D1B30"/>
              </a:buClr>
            </a:pPr>
            <a:r>
              <a:rPr lang="en-US" sz="2400" kern="0" dirty="0">
                <a:solidFill>
                  <a:srgbClr val="1D1B30"/>
                </a:solidFill>
              </a:rPr>
              <a:t>Consistency &amp; Focus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>
          <a:extLst>
            <a:ext uri="{FF2B5EF4-FFF2-40B4-BE49-F238E27FC236}">
              <a16:creationId xmlns:a16="http://schemas.microsoft.com/office/drawing/2014/main" id="{1ED2AC3B-8CD1-24C0-58F1-7A83472CD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7">
            <a:extLst>
              <a:ext uri="{FF2B5EF4-FFF2-40B4-BE49-F238E27FC236}">
                <a16:creationId xmlns:a16="http://schemas.microsoft.com/office/drawing/2014/main" id="{D90E542C-3A88-7523-F991-AB475429C1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00" y="593366"/>
            <a:ext cx="9399146" cy="322325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000" dirty="0"/>
              <a:t>I Can! I will! </a:t>
            </a:r>
            <a:r>
              <a:rPr lang="en" sz="4000"/>
              <a:t>Attitude</a:t>
            </a:r>
            <a:br>
              <a:rPr lang="en" sz="4000"/>
            </a:br>
            <a:br>
              <a:rPr lang="en" dirty="0"/>
            </a:br>
            <a:r>
              <a:rPr lang="en" dirty="0"/>
              <a:t>Intentional planning, standards based instruction and targeted intervention to meet the needs of all students</a:t>
            </a:r>
            <a:r>
              <a:rPr lang="en"/>
              <a:t>. </a:t>
            </a:r>
            <a:br>
              <a:rPr lang="en"/>
            </a:br>
            <a:br>
              <a:rPr lang="en"/>
            </a:br>
            <a:r>
              <a:rPr lang="en"/>
              <a:t> </a:t>
            </a:r>
            <a:endParaRPr dirty="0"/>
          </a:p>
        </p:txBody>
      </p:sp>
      <p:grpSp>
        <p:nvGrpSpPr>
          <p:cNvPr id="486" name="Google Shape;486;p27">
            <a:extLst>
              <a:ext uri="{FF2B5EF4-FFF2-40B4-BE49-F238E27FC236}">
                <a16:creationId xmlns:a16="http://schemas.microsoft.com/office/drawing/2014/main" id="{4FA2694E-BECE-E534-ADD5-EA22D82AC937}"/>
              </a:ext>
            </a:extLst>
          </p:cNvPr>
          <p:cNvGrpSpPr/>
          <p:nvPr/>
        </p:nvGrpSpPr>
        <p:grpSpPr>
          <a:xfrm>
            <a:off x="4351867" y="5505515"/>
            <a:ext cx="7489844" cy="1093453"/>
            <a:chOff x="3263900" y="4068336"/>
            <a:chExt cx="5617383" cy="820090"/>
          </a:xfrm>
        </p:grpSpPr>
        <p:grpSp>
          <p:nvGrpSpPr>
            <p:cNvPr id="487" name="Google Shape;487;p27">
              <a:extLst>
                <a:ext uri="{FF2B5EF4-FFF2-40B4-BE49-F238E27FC236}">
                  <a16:creationId xmlns:a16="http://schemas.microsoft.com/office/drawing/2014/main" id="{6F86C6EB-2254-08C1-5A03-CE75DBC5F61E}"/>
                </a:ext>
              </a:extLst>
            </p:cNvPr>
            <p:cNvGrpSpPr/>
            <p:nvPr/>
          </p:nvGrpSpPr>
          <p:grpSpPr>
            <a:xfrm>
              <a:off x="3263900" y="4068336"/>
              <a:ext cx="2393246" cy="820077"/>
              <a:chOff x="3193275" y="4131161"/>
              <a:chExt cx="2393246" cy="820077"/>
            </a:xfrm>
          </p:grpSpPr>
          <p:sp>
            <p:nvSpPr>
              <p:cNvPr id="488" name="Google Shape;488;p27">
                <a:extLst>
                  <a:ext uri="{FF2B5EF4-FFF2-40B4-BE49-F238E27FC236}">
                    <a16:creationId xmlns:a16="http://schemas.microsoft.com/office/drawing/2014/main" id="{38E0C131-7083-838B-BFC1-315FE1D514C1}"/>
                  </a:ext>
                </a:extLst>
              </p:cNvPr>
              <p:cNvSpPr/>
              <p:nvPr/>
            </p:nvSpPr>
            <p:spPr>
              <a:xfrm>
                <a:off x="3437085" y="4180128"/>
                <a:ext cx="1944287" cy="771109"/>
              </a:xfrm>
              <a:custGeom>
                <a:avLst/>
                <a:gdLst/>
                <a:ahLst/>
                <a:cxnLst/>
                <a:rect l="l" t="t" r="r" b="b"/>
                <a:pathLst>
                  <a:path w="3772" h="1496" extrusionOk="0">
                    <a:moveTo>
                      <a:pt x="3738" y="1004"/>
                    </a:moveTo>
                    <a:lnTo>
                      <a:pt x="3738" y="1004"/>
                    </a:lnTo>
                    <a:lnTo>
                      <a:pt x="3738" y="1004"/>
                    </a:lnTo>
                    <a:cubicBezTo>
                      <a:pt x="3678" y="963"/>
                      <a:pt x="3678" y="963"/>
                      <a:pt x="3678" y="963"/>
                    </a:cubicBezTo>
                    <a:cubicBezTo>
                      <a:pt x="3624" y="1041"/>
                      <a:pt x="3624" y="1041"/>
                      <a:pt x="3624" y="1041"/>
                    </a:cubicBezTo>
                    <a:cubicBezTo>
                      <a:pt x="3426" y="1330"/>
                      <a:pt x="3426" y="1330"/>
                      <a:pt x="3426" y="1330"/>
                    </a:cubicBezTo>
                    <a:cubicBezTo>
                      <a:pt x="3426" y="582"/>
                      <a:pt x="3426" y="582"/>
                      <a:pt x="3426" y="582"/>
                    </a:cubicBezTo>
                    <a:cubicBezTo>
                      <a:pt x="3371" y="582"/>
                      <a:pt x="3371" y="582"/>
                      <a:pt x="3371" y="582"/>
                    </a:cubicBezTo>
                    <a:cubicBezTo>
                      <a:pt x="3376" y="572"/>
                      <a:pt x="3376" y="572"/>
                      <a:pt x="3376" y="572"/>
                    </a:cubicBezTo>
                    <a:cubicBezTo>
                      <a:pt x="3277" y="515"/>
                      <a:pt x="3277" y="515"/>
                      <a:pt x="3277" y="515"/>
                    </a:cubicBezTo>
                    <a:cubicBezTo>
                      <a:pt x="3275" y="518"/>
                      <a:pt x="3275" y="518"/>
                      <a:pt x="3275" y="518"/>
                    </a:cubicBezTo>
                    <a:cubicBezTo>
                      <a:pt x="3216" y="617"/>
                      <a:pt x="3216" y="617"/>
                      <a:pt x="3216" y="617"/>
                    </a:cubicBezTo>
                    <a:cubicBezTo>
                      <a:pt x="2785" y="1353"/>
                      <a:pt x="2785" y="1353"/>
                      <a:pt x="2785" y="1353"/>
                    </a:cubicBezTo>
                    <a:cubicBezTo>
                      <a:pt x="2785" y="349"/>
                      <a:pt x="2785" y="349"/>
                      <a:pt x="2785" y="349"/>
                    </a:cubicBezTo>
                    <a:cubicBezTo>
                      <a:pt x="2785" y="170"/>
                      <a:pt x="2785" y="170"/>
                      <a:pt x="2785" y="170"/>
                    </a:cubicBezTo>
                    <a:cubicBezTo>
                      <a:pt x="2718" y="170"/>
                      <a:pt x="2718" y="170"/>
                      <a:pt x="2718" y="170"/>
                    </a:cubicBezTo>
                    <a:cubicBezTo>
                      <a:pt x="2649" y="128"/>
                      <a:pt x="2649" y="128"/>
                      <a:pt x="2649" y="128"/>
                    </a:cubicBezTo>
                    <a:cubicBezTo>
                      <a:pt x="2628" y="161"/>
                      <a:pt x="2628" y="161"/>
                      <a:pt x="2628" y="161"/>
                    </a:cubicBezTo>
                    <a:cubicBezTo>
                      <a:pt x="2566" y="261"/>
                      <a:pt x="2566" y="261"/>
                      <a:pt x="2566" y="261"/>
                    </a:cubicBezTo>
                    <a:cubicBezTo>
                      <a:pt x="1922" y="1298"/>
                      <a:pt x="1922" y="1298"/>
                      <a:pt x="1922" y="1298"/>
                    </a:cubicBezTo>
                    <a:cubicBezTo>
                      <a:pt x="1950" y="150"/>
                      <a:pt x="1950" y="150"/>
                      <a:pt x="1950" y="150"/>
                    </a:cubicBezTo>
                    <a:cubicBezTo>
                      <a:pt x="1952" y="35"/>
                      <a:pt x="1952" y="35"/>
                      <a:pt x="1952" y="35"/>
                    </a:cubicBezTo>
                    <a:cubicBezTo>
                      <a:pt x="1952" y="2"/>
                      <a:pt x="1952" y="2"/>
                      <a:pt x="1952" y="2"/>
                    </a:cubicBezTo>
                    <a:cubicBezTo>
                      <a:pt x="1839" y="0"/>
                      <a:pt x="1839" y="0"/>
                      <a:pt x="1839" y="0"/>
                    </a:cubicBezTo>
                    <a:cubicBezTo>
                      <a:pt x="1838" y="35"/>
                      <a:pt x="1838" y="35"/>
                      <a:pt x="1838" y="35"/>
                    </a:cubicBezTo>
                    <a:cubicBezTo>
                      <a:pt x="1835" y="150"/>
                      <a:pt x="1835" y="150"/>
                      <a:pt x="1835" y="150"/>
                    </a:cubicBezTo>
                    <a:cubicBezTo>
                      <a:pt x="1807" y="1303"/>
                      <a:pt x="1807" y="1303"/>
                      <a:pt x="1807" y="1303"/>
                    </a:cubicBezTo>
                    <a:cubicBezTo>
                      <a:pt x="1218" y="262"/>
                      <a:pt x="1218" y="262"/>
                      <a:pt x="1218" y="262"/>
                    </a:cubicBezTo>
                    <a:cubicBezTo>
                      <a:pt x="1160" y="161"/>
                      <a:pt x="1160" y="161"/>
                      <a:pt x="1160" y="161"/>
                    </a:cubicBezTo>
                    <a:cubicBezTo>
                      <a:pt x="1143" y="130"/>
                      <a:pt x="1143" y="130"/>
                      <a:pt x="1143" y="130"/>
                    </a:cubicBezTo>
                    <a:cubicBezTo>
                      <a:pt x="1057" y="179"/>
                      <a:pt x="1057" y="179"/>
                      <a:pt x="1057" y="179"/>
                    </a:cubicBezTo>
                    <a:cubicBezTo>
                      <a:pt x="988" y="179"/>
                      <a:pt x="988" y="179"/>
                      <a:pt x="988" y="179"/>
                    </a:cubicBezTo>
                    <a:cubicBezTo>
                      <a:pt x="988" y="1361"/>
                      <a:pt x="988" y="1361"/>
                      <a:pt x="988" y="1361"/>
                    </a:cubicBezTo>
                    <a:cubicBezTo>
                      <a:pt x="496" y="523"/>
                      <a:pt x="496" y="523"/>
                      <a:pt x="496" y="523"/>
                    </a:cubicBezTo>
                    <a:cubicBezTo>
                      <a:pt x="397" y="581"/>
                      <a:pt x="397" y="581"/>
                      <a:pt x="397" y="581"/>
                    </a:cubicBezTo>
                    <a:cubicBezTo>
                      <a:pt x="402" y="590"/>
                      <a:pt x="402" y="590"/>
                      <a:pt x="402" y="590"/>
                    </a:cubicBezTo>
                    <a:cubicBezTo>
                      <a:pt x="347" y="590"/>
                      <a:pt x="347" y="590"/>
                      <a:pt x="347" y="590"/>
                    </a:cubicBezTo>
                    <a:cubicBezTo>
                      <a:pt x="347" y="1339"/>
                      <a:pt x="347" y="1339"/>
                      <a:pt x="347" y="1339"/>
                    </a:cubicBezTo>
                    <a:cubicBezTo>
                      <a:pt x="158" y="1065"/>
                      <a:pt x="158" y="1065"/>
                      <a:pt x="158" y="1065"/>
                    </a:cubicBezTo>
                    <a:cubicBezTo>
                      <a:pt x="94" y="972"/>
                      <a:pt x="94" y="972"/>
                      <a:pt x="94" y="972"/>
                    </a:cubicBezTo>
                    <a:cubicBezTo>
                      <a:pt x="73" y="986"/>
                      <a:pt x="73" y="986"/>
                      <a:pt x="73" y="986"/>
                    </a:cubicBezTo>
                    <a:cubicBezTo>
                      <a:pt x="0" y="1037"/>
                      <a:pt x="0" y="1037"/>
                      <a:pt x="0" y="1037"/>
                    </a:cubicBezTo>
                    <a:cubicBezTo>
                      <a:pt x="20" y="1065"/>
                      <a:pt x="20" y="1065"/>
                      <a:pt x="20" y="1065"/>
                    </a:cubicBezTo>
                    <a:cubicBezTo>
                      <a:pt x="90" y="1167"/>
                      <a:pt x="90" y="1167"/>
                      <a:pt x="90" y="1167"/>
                    </a:cubicBezTo>
                    <a:cubicBezTo>
                      <a:pt x="302" y="1475"/>
                      <a:pt x="302" y="1475"/>
                      <a:pt x="302" y="1475"/>
                    </a:cubicBezTo>
                    <a:cubicBezTo>
                      <a:pt x="460" y="1475"/>
                      <a:pt x="460" y="1475"/>
                      <a:pt x="460" y="1475"/>
                    </a:cubicBezTo>
                    <a:cubicBezTo>
                      <a:pt x="460" y="689"/>
                      <a:pt x="460" y="689"/>
                      <a:pt x="460" y="689"/>
                    </a:cubicBezTo>
                    <a:cubicBezTo>
                      <a:pt x="922" y="1475"/>
                      <a:pt x="922" y="1475"/>
                      <a:pt x="922" y="1475"/>
                    </a:cubicBezTo>
                    <a:cubicBezTo>
                      <a:pt x="1102" y="1475"/>
                      <a:pt x="1102" y="1475"/>
                      <a:pt x="1102" y="1475"/>
                    </a:cubicBezTo>
                    <a:cubicBezTo>
                      <a:pt x="1102" y="289"/>
                      <a:pt x="1102" y="289"/>
                      <a:pt x="1102" y="289"/>
                    </a:cubicBezTo>
                    <a:cubicBezTo>
                      <a:pt x="1110" y="302"/>
                      <a:pt x="1110" y="302"/>
                      <a:pt x="1110" y="302"/>
                    </a:cubicBezTo>
                    <a:cubicBezTo>
                      <a:pt x="1786" y="1496"/>
                      <a:pt x="1786" y="1496"/>
                      <a:pt x="1786" y="1496"/>
                    </a:cubicBezTo>
                    <a:cubicBezTo>
                      <a:pt x="1933" y="1496"/>
                      <a:pt x="1933" y="1496"/>
                      <a:pt x="1933" y="1496"/>
                    </a:cubicBezTo>
                    <a:cubicBezTo>
                      <a:pt x="2671" y="309"/>
                      <a:pt x="2671" y="309"/>
                      <a:pt x="2671" y="309"/>
                    </a:cubicBezTo>
                    <a:cubicBezTo>
                      <a:pt x="2671" y="1467"/>
                      <a:pt x="2671" y="1467"/>
                      <a:pt x="2671" y="1467"/>
                    </a:cubicBezTo>
                    <a:cubicBezTo>
                      <a:pt x="2850" y="1467"/>
                      <a:pt x="2850" y="1467"/>
                      <a:pt x="2850" y="1467"/>
                    </a:cubicBezTo>
                    <a:cubicBezTo>
                      <a:pt x="3305" y="692"/>
                      <a:pt x="3305" y="692"/>
                      <a:pt x="3305" y="692"/>
                    </a:cubicBezTo>
                    <a:cubicBezTo>
                      <a:pt x="3312" y="681"/>
                      <a:pt x="3312" y="681"/>
                      <a:pt x="3312" y="681"/>
                    </a:cubicBezTo>
                    <a:cubicBezTo>
                      <a:pt x="3312" y="1467"/>
                      <a:pt x="3312" y="1467"/>
                      <a:pt x="3312" y="1467"/>
                    </a:cubicBezTo>
                    <a:cubicBezTo>
                      <a:pt x="3471" y="1467"/>
                      <a:pt x="3471" y="1467"/>
                      <a:pt x="3471" y="1467"/>
                    </a:cubicBezTo>
                    <a:cubicBezTo>
                      <a:pt x="3693" y="1142"/>
                      <a:pt x="3693" y="1142"/>
                      <a:pt x="3693" y="1142"/>
                    </a:cubicBezTo>
                    <a:cubicBezTo>
                      <a:pt x="3763" y="1041"/>
                      <a:pt x="3763" y="1041"/>
                      <a:pt x="3763" y="1041"/>
                    </a:cubicBezTo>
                    <a:cubicBezTo>
                      <a:pt x="3772" y="1027"/>
                      <a:pt x="3772" y="1027"/>
                      <a:pt x="3772" y="1027"/>
                    </a:cubicBezTo>
                    <a:cubicBezTo>
                      <a:pt x="3738" y="1004"/>
                      <a:pt x="3738" y="1004"/>
                      <a:pt x="3738" y="10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27">
                <a:extLst>
                  <a:ext uri="{FF2B5EF4-FFF2-40B4-BE49-F238E27FC236}">
                    <a16:creationId xmlns:a16="http://schemas.microsoft.com/office/drawing/2014/main" id="{BDF49E54-AA7E-C316-9CB6-B1C9B3E931E9}"/>
                  </a:ext>
                </a:extLst>
              </p:cNvPr>
              <p:cNvSpPr/>
              <p:nvPr/>
            </p:nvSpPr>
            <p:spPr>
              <a:xfrm>
                <a:off x="3474713" y="4681142"/>
                <a:ext cx="10825" cy="7216"/>
              </a:xfrm>
              <a:custGeom>
                <a:avLst/>
                <a:gdLst/>
                <a:ahLst/>
                <a:cxnLst/>
                <a:rect l="l" t="t" r="r" b="b"/>
                <a:pathLst>
                  <a:path w="21" h="14" extrusionOk="0">
                    <a:moveTo>
                      <a:pt x="21" y="0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0" rIns="120000" bIns="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27">
                <a:extLst>
                  <a:ext uri="{FF2B5EF4-FFF2-40B4-BE49-F238E27FC236}">
                    <a16:creationId xmlns:a16="http://schemas.microsoft.com/office/drawing/2014/main" id="{90AF46EF-2327-3013-DC61-C3D1B46D32EF}"/>
                  </a:ext>
                </a:extLst>
              </p:cNvPr>
              <p:cNvSpPr/>
              <p:nvPr/>
            </p:nvSpPr>
            <p:spPr>
              <a:xfrm>
                <a:off x="3474713" y="4681142"/>
                <a:ext cx="10825" cy="7216"/>
              </a:xfrm>
              <a:custGeom>
                <a:avLst/>
                <a:gdLst/>
                <a:ahLst/>
                <a:cxnLst/>
                <a:rect l="l" t="t" r="r" b="b"/>
                <a:pathLst>
                  <a:path w="21" h="14" extrusionOk="0">
                    <a:moveTo>
                      <a:pt x="21" y="0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0" rIns="120000" bIns="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27">
                <a:extLst>
                  <a:ext uri="{FF2B5EF4-FFF2-40B4-BE49-F238E27FC236}">
                    <a16:creationId xmlns:a16="http://schemas.microsoft.com/office/drawing/2014/main" id="{92A98269-ABEB-0D06-4BBA-1EC6B56B2F3D}"/>
                  </a:ext>
                </a:extLst>
              </p:cNvPr>
              <p:cNvSpPr/>
              <p:nvPr/>
            </p:nvSpPr>
            <p:spPr>
              <a:xfrm>
                <a:off x="3447394" y="4681142"/>
                <a:ext cx="71132" cy="10051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95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53" y="14"/>
                      <a:pt x="53" y="14"/>
                      <a:pt x="53" y="14"/>
                    </a:cubicBezTo>
                    <a:cubicBezTo>
                      <a:pt x="34" y="40"/>
                      <a:pt x="17" y="66"/>
                      <a:pt x="0" y="93"/>
                    </a:cubicBezTo>
                    <a:cubicBezTo>
                      <a:pt x="70" y="195"/>
                      <a:pt x="70" y="195"/>
                      <a:pt x="70" y="195"/>
                    </a:cubicBezTo>
                    <a:cubicBezTo>
                      <a:pt x="92" y="160"/>
                      <a:pt x="115" y="126"/>
                      <a:pt x="138" y="93"/>
                    </a:cubicBezTo>
                    <a:lnTo>
                      <a:pt x="138" y="93"/>
                    </a:lnTo>
                    <a:cubicBezTo>
                      <a:pt x="74" y="0"/>
                      <a:pt x="74" y="0"/>
                      <a:pt x="74" y="0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33600" rIns="120000" bIns="336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27">
                <a:extLst>
                  <a:ext uri="{FF2B5EF4-FFF2-40B4-BE49-F238E27FC236}">
                    <a16:creationId xmlns:a16="http://schemas.microsoft.com/office/drawing/2014/main" id="{702CE646-3192-4667-9FB1-3F50C50B8E1D}"/>
                  </a:ext>
                </a:extLst>
              </p:cNvPr>
              <p:cNvSpPr/>
              <p:nvPr/>
            </p:nvSpPr>
            <p:spPr>
              <a:xfrm>
                <a:off x="3615947" y="4484241"/>
                <a:ext cx="58246" cy="124223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41" extrusionOk="0">
                    <a:moveTo>
                      <a:pt x="113" y="0"/>
                    </a:moveTo>
                    <a:lnTo>
                      <a:pt x="113" y="0"/>
                    </a:lnTo>
                    <a:cubicBezTo>
                      <a:pt x="84" y="0"/>
                      <a:pt x="84" y="0"/>
                      <a:pt x="84" y="0"/>
                    </a:cubicBezTo>
                    <a:cubicBezTo>
                      <a:pt x="55" y="24"/>
                      <a:pt x="27" y="51"/>
                      <a:pt x="0" y="77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36" y="202"/>
                      <a:pt x="74" y="163"/>
                      <a:pt x="113" y="127"/>
                    </a:cubicBezTo>
                    <a:cubicBezTo>
                      <a:pt x="113" y="99"/>
                      <a:pt x="113" y="99"/>
                      <a:pt x="113" y="99"/>
                    </a:cubicBezTo>
                    <a:cubicBezTo>
                      <a:pt x="113" y="0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55667" rIns="120000" bIns="55667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27">
                <a:extLst>
                  <a:ext uri="{FF2B5EF4-FFF2-40B4-BE49-F238E27FC236}">
                    <a16:creationId xmlns:a16="http://schemas.microsoft.com/office/drawing/2014/main" id="{58518677-4A9F-69D4-575F-19FC075C390F}"/>
                  </a:ext>
                </a:extLst>
              </p:cNvPr>
              <p:cNvSpPr/>
              <p:nvPr/>
            </p:nvSpPr>
            <p:spPr>
              <a:xfrm>
                <a:off x="3979857" y="4263115"/>
                <a:ext cx="85050" cy="7267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41" extrusionOk="0">
                    <a:moveTo>
                      <a:pt x="107" y="0"/>
                    </a:moveTo>
                    <a:lnTo>
                      <a:pt x="107" y="0"/>
                    </a:lnTo>
                    <a:cubicBezTo>
                      <a:pt x="71" y="13"/>
                      <a:pt x="35" y="26"/>
                      <a:pt x="0" y="42"/>
                    </a:cubicBezTo>
                    <a:cubicBezTo>
                      <a:pt x="49" y="128"/>
                      <a:pt x="49" y="128"/>
                      <a:pt x="49" y="128"/>
                    </a:cubicBezTo>
                    <a:lnTo>
                      <a:pt x="49" y="128"/>
                    </a:lnTo>
                    <a:cubicBezTo>
                      <a:pt x="57" y="141"/>
                      <a:pt x="57" y="141"/>
                      <a:pt x="57" y="141"/>
                    </a:cubicBezTo>
                    <a:cubicBezTo>
                      <a:pt x="93" y="127"/>
                      <a:pt x="128" y="113"/>
                      <a:pt x="165" y="101"/>
                    </a:cubicBezTo>
                    <a:lnTo>
                      <a:pt x="165" y="101"/>
                    </a:lnTo>
                    <a:cubicBezTo>
                      <a:pt x="107" y="0"/>
                      <a:pt x="107" y="0"/>
                      <a:pt x="107" y="0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7667" rIns="120000" bIns="7667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27">
                <a:extLst>
                  <a:ext uri="{FF2B5EF4-FFF2-40B4-BE49-F238E27FC236}">
                    <a16:creationId xmlns:a16="http://schemas.microsoft.com/office/drawing/2014/main" id="{5B3DC410-1D64-B3C5-D505-F6E115E0E5DD}"/>
                  </a:ext>
                </a:extLst>
              </p:cNvPr>
              <p:cNvSpPr/>
              <p:nvPr/>
            </p:nvSpPr>
            <p:spPr>
              <a:xfrm>
                <a:off x="4382942" y="4198169"/>
                <a:ext cx="60308" cy="592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15" extrusionOk="0">
                    <a:moveTo>
                      <a:pt x="117" y="0"/>
                    </a:moveTo>
                    <a:lnTo>
                      <a:pt x="117" y="0"/>
                    </a:lnTo>
                    <a:cubicBezTo>
                      <a:pt x="115" y="115"/>
                      <a:pt x="115" y="115"/>
                      <a:pt x="115" y="115"/>
                    </a:cubicBezTo>
                    <a:lnTo>
                      <a:pt x="115" y="115"/>
                    </a:lnTo>
                    <a:cubicBezTo>
                      <a:pt x="117" y="0"/>
                      <a:pt x="117" y="0"/>
                      <a:pt x="117" y="0"/>
                    </a:cubicBezTo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cubicBezTo>
                      <a:pt x="0" y="112"/>
                      <a:pt x="0" y="112"/>
                      <a:pt x="0" y="112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0" rIns="120000" bIns="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27">
                <a:extLst>
                  <a:ext uri="{FF2B5EF4-FFF2-40B4-BE49-F238E27FC236}">
                    <a16:creationId xmlns:a16="http://schemas.microsoft.com/office/drawing/2014/main" id="{2CF7EF53-A949-B973-30A0-07E4C65BFD3D}"/>
                  </a:ext>
                </a:extLst>
              </p:cNvPr>
              <p:cNvSpPr/>
              <p:nvPr/>
            </p:nvSpPr>
            <p:spPr>
              <a:xfrm>
                <a:off x="4382942" y="4198169"/>
                <a:ext cx="60308" cy="592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15" extrusionOk="0">
                    <a:moveTo>
                      <a:pt x="60" y="0"/>
                    </a:moveTo>
                    <a:lnTo>
                      <a:pt x="60" y="0"/>
                    </a:lnTo>
                    <a:cubicBezTo>
                      <a:pt x="41" y="0"/>
                      <a:pt x="22" y="0"/>
                      <a:pt x="3" y="0"/>
                    </a:cubicBezTo>
                    <a:lnTo>
                      <a:pt x="3" y="0"/>
                    </a:ln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21" y="114"/>
                      <a:pt x="43" y="114"/>
                      <a:pt x="63" y="114"/>
                    </a:cubicBezTo>
                    <a:cubicBezTo>
                      <a:pt x="80" y="114"/>
                      <a:pt x="97" y="114"/>
                      <a:pt x="115" y="115"/>
                    </a:cubicBezTo>
                    <a:lnTo>
                      <a:pt x="115" y="115"/>
                    </a:lnTo>
                    <a:cubicBezTo>
                      <a:pt x="117" y="0"/>
                      <a:pt x="117" y="0"/>
                      <a:pt x="117" y="0"/>
                    </a:cubicBezTo>
                    <a:cubicBezTo>
                      <a:pt x="98" y="0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0" rIns="120000" bIns="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27">
                <a:extLst>
                  <a:ext uri="{FF2B5EF4-FFF2-40B4-BE49-F238E27FC236}">
                    <a16:creationId xmlns:a16="http://schemas.microsoft.com/office/drawing/2014/main" id="{5E59DB6A-CDCA-4C89-7F37-2913C3ED19D9}"/>
                  </a:ext>
                </a:extLst>
              </p:cNvPr>
              <p:cNvSpPr/>
              <p:nvPr/>
            </p:nvSpPr>
            <p:spPr>
              <a:xfrm>
                <a:off x="4759739" y="4263115"/>
                <a:ext cx="31958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62" h="100" extrusionOk="0">
                    <a:moveTo>
                      <a:pt x="62" y="0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0" rIns="120000" bIns="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27">
                <a:extLst>
                  <a:ext uri="{FF2B5EF4-FFF2-40B4-BE49-F238E27FC236}">
                    <a16:creationId xmlns:a16="http://schemas.microsoft.com/office/drawing/2014/main" id="{DB85587C-D19F-28C6-BD3C-600FD6E08E79}"/>
                  </a:ext>
                </a:extLst>
              </p:cNvPr>
              <p:cNvSpPr/>
              <p:nvPr/>
            </p:nvSpPr>
            <p:spPr>
              <a:xfrm>
                <a:off x="4759739" y="4263115"/>
                <a:ext cx="31958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62" h="100" extrusionOk="0">
                    <a:moveTo>
                      <a:pt x="62" y="0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0" rIns="120000" bIns="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27">
                <a:extLst>
                  <a:ext uri="{FF2B5EF4-FFF2-40B4-BE49-F238E27FC236}">
                    <a16:creationId xmlns:a16="http://schemas.microsoft.com/office/drawing/2014/main" id="{4265FFA8-FCF1-6662-53D7-4D66402AD9A0}"/>
                  </a:ext>
                </a:extLst>
              </p:cNvPr>
              <p:cNvSpPr/>
              <p:nvPr/>
            </p:nvSpPr>
            <p:spPr>
              <a:xfrm>
                <a:off x="4759739" y="4263115"/>
                <a:ext cx="112884" cy="9690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88" extrusionOk="0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cubicBezTo>
                      <a:pt x="0" y="100"/>
                      <a:pt x="0" y="100"/>
                      <a:pt x="0" y="100"/>
                    </a:cubicBezTo>
                    <a:cubicBezTo>
                      <a:pt x="35" y="112"/>
                      <a:pt x="70" y="125"/>
                      <a:pt x="105" y="138"/>
                    </a:cubicBezTo>
                    <a:cubicBezTo>
                      <a:pt x="106" y="139"/>
                      <a:pt x="108" y="139"/>
                      <a:pt x="109" y="140"/>
                    </a:cubicBezTo>
                    <a:cubicBezTo>
                      <a:pt x="147" y="155"/>
                      <a:pt x="183" y="171"/>
                      <a:pt x="219" y="188"/>
                    </a:cubicBezTo>
                    <a:cubicBezTo>
                      <a:pt x="219" y="62"/>
                      <a:pt x="219" y="62"/>
                      <a:pt x="219" y="62"/>
                    </a:cubicBezTo>
                    <a:cubicBezTo>
                      <a:pt x="203" y="55"/>
                      <a:pt x="186" y="49"/>
                      <a:pt x="170" y="42"/>
                    </a:cubicBezTo>
                    <a:cubicBezTo>
                      <a:pt x="148" y="33"/>
                      <a:pt x="127" y="25"/>
                      <a:pt x="105" y="16"/>
                    </a:cubicBezTo>
                    <a:cubicBezTo>
                      <a:pt x="90" y="10"/>
                      <a:pt x="76" y="5"/>
                      <a:pt x="62" y="0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30233" rIns="120000" bIns="30233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27">
                <a:extLst>
                  <a:ext uri="{FF2B5EF4-FFF2-40B4-BE49-F238E27FC236}">
                    <a16:creationId xmlns:a16="http://schemas.microsoft.com/office/drawing/2014/main" id="{96778E96-8C21-0FEE-748E-32E150CB3B58}"/>
                  </a:ext>
                </a:extLst>
              </p:cNvPr>
              <p:cNvSpPr/>
              <p:nvPr/>
            </p:nvSpPr>
            <p:spPr>
              <a:xfrm>
                <a:off x="5140659" y="4531147"/>
                <a:ext cx="3608" cy="8247"/>
              </a:xfrm>
              <a:custGeom>
                <a:avLst/>
                <a:gdLst/>
                <a:ahLst/>
                <a:cxnLst/>
                <a:rect l="l" t="t" r="r" b="b"/>
                <a:pathLst>
                  <a:path w="7" h="16" extrusionOk="0">
                    <a:moveTo>
                      <a:pt x="7" y="0"/>
                    </a:moveTo>
                    <a:lnTo>
                      <a:pt x="7" y="0"/>
                    </a:lnTo>
                    <a:cubicBezTo>
                      <a:pt x="0" y="11"/>
                      <a:pt x="0" y="11"/>
                      <a:pt x="0" y="11"/>
                    </a:cubicBezTo>
                    <a:cubicBezTo>
                      <a:pt x="3" y="12"/>
                      <a:pt x="4" y="14"/>
                      <a:pt x="7" y="16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0" rIns="120000" bIns="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27">
                <a:extLst>
                  <a:ext uri="{FF2B5EF4-FFF2-40B4-BE49-F238E27FC236}">
                    <a16:creationId xmlns:a16="http://schemas.microsoft.com/office/drawing/2014/main" id="{58807598-4C84-3C29-C546-1FCFC8C44D9F}"/>
                  </a:ext>
                </a:extLst>
              </p:cNvPr>
              <p:cNvSpPr/>
              <p:nvPr/>
            </p:nvSpPr>
            <p:spPr>
              <a:xfrm>
                <a:off x="5094784" y="4447129"/>
                <a:ext cx="108245" cy="14844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88" extrusionOk="0">
                    <a:moveTo>
                      <a:pt x="59" y="0"/>
                    </a:moveTo>
                    <a:lnTo>
                      <a:pt x="59" y="0"/>
                    </a:lnTo>
                    <a:lnTo>
                      <a:pt x="59" y="0"/>
                    </a:lnTo>
                    <a:cubicBezTo>
                      <a:pt x="0" y="99"/>
                      <a:pt x="0" y="99"/>
                      <a:pt x="0" y="99"/>
                    </a:cubicBezTo>
                    <a:cubicBezTo>
                      <a:pt x="31" y="124"/>
                      <a:pt x="60" y="148"/>
                      <a:pt x="89" y="174"/>
                    </a:cubicBezTo>
                    <a:lnTo>
                      <a:pt x="89" y="174"/>
                    </a:lnTo>
                    <a:cubicBezTo>
                      <a:pt x="96" y="163"/>
                      <a:pt x="96" y="163"/>
                      <a:pt x="96" y="163"/>
                    </a:cubicBezTo>
                    <a:cubicBezTo>
                      <a:pt x="96" y="179"/>
                      <a:pt x="96" y="179"/>
                      <a:pt x="96" y="179"/>
                    </a:cubicBezTo>
                    <a:lnTo>
                      <a:pt x="96" y="179"/>
                    </a:lnTo>
                    <a:cubicBezTo>
                      <a:pt x="135" y="214"/>
                      <a:pt x="173" y="251"/>
                      <a:pt x="210" y="288"/>
                    </a:cubicBezTo>
                    <a:cubicBezTo>
                      <a:pt x="210" y="129"/>
                      <a:pt x="210" y="129"/>
                      <a:pt x="210" y="129"/>
                    </a:cubicBezTo>
                    <a:cubicBezTo>
                      <a:pt x="190" y="111"/>
                      <a:pt x="169" y="92"/>
                      <a:pt x="148" y="73"/>
                    </a:cubicBezTo>
                    <a:cubicBezTo>
                      <a:pt x="144" y="70"/>
                      <a:pt x="140" y="66"/>
                      <a:pt x="136" y="64"/>
                    </a:cubicBezTo>
                    <a:cubicBezTo>
                      <a:pt x="110" y="41"/>
                      <a:pt x="85" y="20"/>
                      <a:pt x="59" y="0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27">
                <a:extLst>
                  <a:ext uri="{FF2B5EF4-FFF2-40B4-BE49-F238E27FC236}">
                    <a16:creationId xmlns:a16="http://schemas.microsoft.com/office/drawing/2014/main" id="{0C0E6045-24DC-8ABE-9721-EED62F9F3CDC}"/>
                  </a:ext>
                </a:extLst>
              </p:cNvPr>
              <p:cNvSpPr/>
              <p:nvPr/>
            </p:nvSpPr>
            <p:spPr>
              <a:xfrm>
                <a:off x="5305089" y="4676503"/>
                <a:ext cx="71648" cy="92265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79" extrusionOk="0">
                    <a:moveTo>
                      <a:pt x="54" y="0"/>
                    </a:moveTo>
                    <a:lnTo>
                      <a:pt x="54" y="0"/>
                    </a:lnTo>
                    <a:cubicBezTo>
                      <a:pt x="0" y="78"/>
                      <a:pt x="0" y="78"/>
                      <a:pt x="0" y="78"/>
                    </a:cubicBezTo>
                    <a:cubicBezTo>
                      <a:pt x="24" y="111"/>
                      <a:pt x="47" y="144"/>
                      <a:pt x="69" y="179"/>
                    </a:cubicBezTo>
                    <a:cubicBezTo>
                      <a:pt x="139" y="78"/>
                      <a:pt x="139" y="78"/>
                      <a:pt x="139" y="78"/>
                    </a:cubicBezTo>
                    <a:cubicBezTo>
                      <a:pt x="131" y="65"/>
                      <a:pt x="122" y="53"/>
                      <a:pt x="114" y="41"/>
                    </a:cubicBezTo>
                    <a:lnTo>
                      <a:pt x="114" y="41"/>
                    </a:lnTo>
                    <a:lnTo>
                      <a:pt x="114" y="41"/>
                    </a:lnTo>
                    <a:lnTo>
                      <a:pt x="114" y="41"/>
                    </a:lnTo>
                    <a:cubicBezTo>
                      <a:pt x="54" y="0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25900" rIns="120000" bIns="259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27">
                <a:extLst>
                  <a:ext uri="{FF2B5EF4-FFF2-40B4-BE49-F238E27FC236}">
                    <a16:creationId xmlns:a16="http://schemas.microsoft.com/office/drawing/2014/main" id="{E5BC6F4D-19E8-9289-2C21-16D6EDB0EA7A}"/>
                  </a:ext>
                </a:extLst>
              </p:cNvPr>
              <p:cNvSpPr/>
              <p:nvPr/>
            </p:nvSpPr>
            <p:spPr>
              <a:xfrm>
                <a:off x="3193275" y="4131161"/>
                <a:ext cx="2393246" cy="820077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591" extrusionOk="0">
                    <a:moveTo>
                      <a:pt x="4485" y="1486"/>
                    </a:moveTo>
                    <a:lnTo>
                      <a:pt x="4485" y="1486"/>
                    </a:lnTo>
                    <a:cubicBezTo>
                      <a:pt x="4128" y="549"/>
                      <a:pt x="3210" y="-57"/>
                      <a:pt x="2230" y="5"/>
                    </a:cubicBezTo>
                    <a:cubicBezTo>
                      <a:pt x="1346" y="61"/>
                      <a:pt x="582" y="640"/>
                      <a:pt x="263" y="1486"/>
                    </a:cubicBezTo>
                    <a:cubicBezTo>
                      <a:pt x="0" y="1486"/>
                      <a:pt x="0" y="1486"/>
                      <a:pt x="0" y="1486"/>
                    </a:cubicBezTo>
                    <a:cubicBezTo>
                      <a:pt x="0" y="1591"/>
                      <a:pt x="0" y="1591"/>
                      <a:pt x="0" y="1591"/>
                    </a:cubicBezTo>
                    <a:cubicBezTo>
                      <a:pt x="4643" y="1591"/>
                      <a:pt x="4643" y="1591"/>
                      <a:pt x="4643" y="1591"/>
                    </a:cubicBezTo>
                    <a:cubicBezTo>
                      <a:pt x="4643" y="1486"/>
                      <a:pt x="4643" y="1486"/>
                      <a:pt x="4643" y="1486"/>
                    </a:cubicBezTo>
                    <a:lnTo>
                      <a:pt x="4485" y="1486"/>
                    </a:lnTo>
                    <a:moveTo>
                      <a:pt x="2236" y="119"/>
                    </a:moveTo>
                    <a:lnTo>
                      <a:pt x="2236" y="119"/>
                    </a:lnTo>
                    <a:cubicBezTo>
                      <a:pt x="3153" y="61"/>
                      <a:pt x="4012" y="619"/>
                      <a:pt x="4363" y="1486"/>
                    </a:cubicBezTo>
                    <a:cubicBezTo>
                      <a:pt x="386" y="1486"/>
                      <a:pt x="386" y="1486"/>
                      <a:pt x="386" y="1486"/>
                    </a:cubicBezTo>
                    <a:cubicBezTo>
                      <a:pt x="697" y="704"/>
                      <a:pt x="1413" y="171"/>
                      <a:pt x="2236" y="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3" name="Google Shape;503;p27">
              <a:extLst>
                <a:ext uri="{FF2B5EF4-FFF2-40B4-BE49-F238E27FC236}">
                  <a16:creationId xmlns:a16="http://schemas.microsoft.com/office/drawing/2014/main" id="{00249D19-86E6-A878-9BD1-952270611F22}"/>
                </a:ext>
              </a:extLst>
            </p:cNvPr>
            <p:cNvGrpSpPr/>
            <p:nvPr/>
          </p:nvGrpSpPr>
          <p:grpSpPr>
            <a:xfrm>
              <a:off x="5494801" y="4193976"/>
              <a:ext cx="3386482" cy="694450"/>
              <a:chOff x="5535326" y="4256776"/>
              <a:chExt cx="3386482" cy="694450"/>
            </a:xfrm>
          </p:grpSpPr>
          <p:sp>
            <p:nvSpPr>
              <p:cNvPr id="504" name="Google Shape;504;p27">
                <a:extLst>
                  <a:ext uri="{FF2B5EF4-FFF2-40B4-BE49-F238E27FC236}">
                    <a16:creationId xmlns:a16="http://schemas.microsoft.com/office/drawing/2014/main" id="{F802377C-41E6-344D-1CEA-620B336B282E}"/>
                  </a:ext>
                </a:extLst>
              </p:cNvPr>
              <p:cNvSpPr/>
              <p:nvPr/>
            </p:nvSpPr>
            <p:spPr>
              <a:xfrm>
                <a:off x="5535326" y="4256776"/>
                <a:ext cx="3386482" cy="694450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1725" extrusionOk="0">
                    <a:moveTo>
                      <a:pt x="8412" y="1725"/>
                    </a:moveTo>
                    <a:lnTo>
                      <a:pt x="0" y="1725"/>
                    </a:lnTo>
                    <a:lnTo>
                      <a:pt x="1321" y="1070"/>
                    </a:lnTo>
                    <a:lnTo>
                      <a:pt x="1885" y="790"/>
                    </a:lnTo>
                    <a:lnTo>
                      <a:pt x="2855" y="1342"/>
                    </a:lnTo>
                    <a:lnTo>
                      <a:pt x="3271" y="1580"/>
                    </a:lnTo>
                    <a:lnTo>
                      <a:pt x="3533" y="1401"/>
                    </a:lnTo>
                    <a:lnTo>
                      <a:pt x="5577" y="0"/>
                    </a:lnTo>
                    <a:lnTo>
                      <a:pt x="6269" y="629"/>
                    </a:lnTo>
                    <a:lnTo>
                      <a:pt x="6607" y="372"/>
                    </a:lnTo>
                    <a:lnTo>
                      <a:pt x="7555" y="1081"/>
                    </a:lnTo>
                    <a:lnTo>
                      <a:pt x="8412" y="172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27">
                <a:extLst>
                  <a:ext uri="{FF2B5EF4-FFF2-40B4-BE49-F238E27FC236}">
                    <a16:creationId xmlns:a16="http://schemas.microsoft.com/office/drawing/2014/main" id="{0A4778E3-CB43-4FBE-8108-33AB060CC599}"/>
                  </a:ext>
                </a:extLst>
              </p:cNvPr>
              <p:cNvSpPr/>
              <p:nvPr/>
            </p:nvSpPr>
            <p:spPr>
              <a:xfrm>
                <a:off x="5535326" y="4687536"/>
                <a:ext cx="3386482" cy="263690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55" extrusionOk="0">
                    <a:moveTo>
                      <a:pt x="7555" y="11"/>
                    </a:moveTo>
                    <a:lnTo>
                      <a:pt x="7555" y="11"/>
                    </a:lnTo>
                    <a:cubicBezTo>
                      <a:pt x="6012" y="338"/>
                      <a:pt x="4659" y="399"/>
                      <a:pt x="3533" y="331"/>
                    </a:cubicBezTo>
                    <a:cubicBezTo>
                      <a:pt x="3271" y="510"/>
                      <a:pt x="3271" y="510"/>
                      <a:pt x="3271" y="510"/>
                    </a:cubicBezTo>
                    <a:cubicBezTo>
                      <a:pt x="2855" y="272"/>
                      <a:pt x="2855" y="272"/>
                      <a:pt x="2855" y="272"/>
                    </a:cubicBezTo>
                    <a:cubicBezTo>
                      <a:pt x="2263" y="206"/>
                      <a:pt x="1749" y="106"/>
                      <a:pt x="1321" y="0"/>
                    </a:cubicBezTo>
                    <a:cubicBezTo>
                      <a:pt x="0" y="655"/>
                      <a:pt x="0" y="655"/>
                      <a:pt x="0" y="655"/>
                    </a:cubicBezTo>
                    <a:cubicBezTo>
                      <a:pt x="8412" y="655"/>
                      <a:pt x="8412" y="655"/>
                      <a:pt x="8412" y="655"/>
                    </a:cubicBezTo>
                    <a:lnTo>
                      <a:pt x="7555" y="11"/>
                    </a:lnTo>
                    <a:close/>
                  </a:path>
                </a:pathLst>
              </a:custGeom>
              <a:solidFill>
                <a:srgbClr val="1D1B30">
                  <a:alpha val="35220"/>
                </a:srgbClr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27">
                <a:extLst>
                  <a:ext uri="{FF2B5EF4-FFF2-40B4-BE49-F238E27FC236}">
                    <a16:creationId xmlns:a16="http://schemas.microsoft.com/office/drawing/2014/main" id="{CBDDC668-2F47-6869-2806-E22D85BBAD78}"/>
                  </a:ext>
                </a:extLst>
              </p:cNvPr>
              <p:cNvSpPr/>
              <p:nvPr/>
            </p:nvSpPr>
            <p:spPr>
              <a:xfrm>
                <a:off x="5862218" y="4749936"/>
                <a:ext cx="263286" cy="201290"/>
              </a:xfrm>
              <a:custGeom>
                <a:avLst/>
                <a:gdLst/>
                <a:ahLst/>
                <a:cxnLst/>
                <a:rect l="l" t="t" r="r" b="b"/>
                <a:pathLst>
                  <a:path w="654" h="500" extrusionOk="0">
                    <a:moveTo>
                      <a:pt x="0" y="500"/>
                    </a:moveTo>
                    <a:lnTo>
                      <a:pt x="459" y="500"/>
                    </a:lnTo>
                    <a:lnTo>
                      <a:pt x="654" y="0"/>
                    </a:lnTo>
                    <a:lnTo>
                      <a:pt x="0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27">
                <a:extLst>
                  <a:ext uri="{FF2B5EF4-FFF2-40B4-BE49-F238E27FC236}">
                    <a16:creationId xmlns:a16="http://schemas.microsoft.com/office/drawing/2014/main" id="{A93E4B70-4BB0-EC1D-3B68-605FF28D1983}"/>
                  </a:ext>
                </a:extLst>
              </p:cNvPr>
              <p:cNvSpPr/>
              <p:nvPr/>
            </p:nvSpPr>
            <p:spPr>
              <a:xfrm>
                <a:off x="7955214" y="4665797"/>
                <a:ext cx="537038" cy="285429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709" extrusionOk="0">
                    <a:moveTo>
                      <a:pt x="709" y="0"/>
                    </a:moveTo>
                    <a:lnTo>
                      <a:pt x="709" y="467"/>
                    </a:lnTo>
                    <a:lnTo>
                      <a:pt x="0" y="96"/>
                    </a:lnTo>
                    <a:lnTo>
                      <a:pt x="426" y="709"/>
                    </a:lnTo>
                    <a:lnTo>
                      <a:pt x="1334" y="709"/>
                    </a:lnTo>
                    <a:lnTo>
                      <a:pt x="7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27">
                <a:extLst>
                  <a:ext uri="{FF2B5EF4-FFF2-40B4-BE49-F238E27FC236}">
                    <a16:creationId xmlns:a16="http://schemas.microsoft.com/office/drawing/2014/main" id="{0617AA28-BF62-EF1D-240D-215ABC1E26C2}"/>
                  </a:ext>
                </a:extLst>
              </p:cNvPr>
              <p:cNvSpPr/>
              <p:nvPr/>
            </p:nvSpPr>
            <p:spPr>
              <a:xfrm>
                <a:off x="7237822" y="4795427"/>
                <a:ext cx="166265" cy="155798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87" extrusionOk="0">
                    <a:moveTo>
                      <a:pt x="0" y="387"/>
                    </a:moveTo>
                    <a:lnTo>
                      <a:pt x="332" y="387"/>
                    </a:lnTo>
                    <a:lnTo>
                      <a:pt x="413" y="0"/>
                    </a:lnTo>
                    <a:lnTo>
                      <a:pt x="0" y="38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27">
                <a:extLst>
                  <a:ext uri="{FF2B5EF4-FFF2-40B4-BE49-F238E27FC236}">
                    <a16:creationId xmlns:a16="http://schemas.microsoft.com/office/drawing/2014/main" id="{FB84D323-B1D3-8F3C-DB05-75B05A38AEE7}"/>
                  </a:ext>
                </a:extLst>
              </p:cNvPr>
              <p:cNvSpPr/>
              <p:nvPr/>
            </p:nvSpPr>
            <p:spPr>
              <a:xfrm>
                <a:off x="7809884" y="4795427"/>
                <a:ext cx="123591" cy="155798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87" extrusionOk="0">
                    <a:moveTo>
                      <a:pt x="54" y="0"/>
                    </a:moveTo>
                    <a:lnTo>
                      <a:pt x="0" y="387"/>
                    </a:lnTo>
                    <a:lnTo>
                      <a:pt x="307" y="387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27">
                <a:extLst>
                  <a:ext uri="{FF2B5EF4-FFF2-40B4-BE49-F238E27FC236}">
                    <a16:creationId xmlns:a16="http://schemas.microsoft.com/office/drawing/2014/main" id="{A45A0944-1749-9BDA-A494-EEE276252B62}"/>
                  </a:ext>
                </a:extLst>
              </p:cNvPr>
              <p:cNvSpPr/>
              <p:nvPr/>
            </p:nvSpPr>
            <p:spPr>
              <a:xfrm>
                <a:off x="6268418" y="4857022"/>
                <a:ext cx="101047" cy="94204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34" extrusionOk="0">
                    <a:moveTo>
                      <a:pt x="0" y="0"/>
                    </a:moveTo>
                    <a:lnTo>
                      <a:pt x="0" y="234"/>
                    </a:lnTo>
                    <a:lnTo>
                      <a:pt x="251" y="2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52300" rIns="120000" bIns="523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27">
                <a:extLst>
                  <a:ext uri="{FF2B5EF4-FFF2-40B4-BE49-F238E27FC236}">
                    <a16:creationId xmlns:a16="http://schemas.microsoft.com/office/drawing/2014/main" id="{455D986D-274D-F08A-20A7-E8B306654DE1}"/>
                  </a:ext>
                </a:extLst>
              </p:cNvPr>
              <p:cNvSpPr/>
              <p:nvPr/>
            </p:nvSpPr>
            <p:spPr>
              <a:xfrm>
                <a:off x="7375906" y="4309916"/>
                <a:ext cx="389292" cy="330518"/>
              </a:xfrm>
              <a:custGeom>
                <a:avLst/>
                <a:gdLst/>
                <a:ahLst/>
                <a:cxnLst/>
                <a:rect l="l" t="t" r="r" b="b"/>
                <a:pathLst>
                  <a:path w="967" h="821" extrusionOk="0">
                    <a:moveTo>
                      <a:pt x="0" y="750"/>
                    </a:moveTo>
                    <a:lnTo>
                      <a:pt x="725" y="429"/>
                    </a:lnTo>
                    <a:lnTo>
                      <a:pt x="871" y="821"/>
                    </a:lnTo>
                    <a:lnTo>
                      <a:pt x="967" y="0"/>
                    </a:lnTo>
                    <a:lnTo>
                      <a:pt x="0" y="75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>
                <a:extLst>
                  <a:ext uri="{FF2B5EF4-FFF2-40B4-BE49-F238E27FC236}">
                    <a16:creationId xmlns:a16="http://schemas.microsoft.com/office/drawing/2014/main" id="{BD779167-DDBF-5998-55CB-51B2CD7B3FE5}"/>
                  </a:ext>
                </a:extLst>
              </p:cNvPr>
              <p:cNvSpPr/>
              <p:nvPr/>
            </p:nvSpPr>
            <p:spPr>
              <a:xfrm>
                <a:off x="7792976" y="4333266"/>
                <a:ext cx="285830" cy="236717"/>
              </a:xfrm>
              <a:custGeom>
                <a:avLst/>
                <a:gdLst/>
                <a:ahLst/>
                <a:cxnLst/>
                <a:rect l="l" t="t" r="r" b="b"/>
                <a:pathLst>
                  <a:path w="710" h="588" extrusionOk="0">
                    <a:moveTo>
                      <a:pt x="0" y="0"/>
                    </a:moveTo>
                    <a:lnTo>
                      <a:pt x="64" y="588"/>
                    </a:lnTo>
                    <a:lnTo>
                      <a:pt x="202" y="294"/>
                    </a:lnTo>
                    <a:lnTo>
                      <a:pt x="710" y="5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711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Grading Scale </a:t>
            </a:r>
            <a:endParaRPr dirty="0"/>
          </a:p>
        </p:txBody>
      </p:sp>
      <p:grpSp>
        <p:nvGrpSpPr>
          <p:cNvPr id="486" name="Google Shape;486;p27"/>
          <p:cNvGrpSpPr/>
          <p:nvPr/>
        </p:nvGrpSpPr>
        <p:grpSpPr>
          <a:xfrm>
            <a:off x="4351867" y="5505515"/>
            <a:ext cx="7489844" cy="1093453"/>
            <a:chOff x="3263900" y="4068336"/>
            <a:chExt cx="5617383" cy="820090"/>
          </a:xfrm>
        </p:grpSpPr>
        <p:grpSp>
          <p:nvGrpSpPr>
            <p:cNvPr id="487" name="Google Shape;487;p27"/>
            <p:cNvGrpSpPr/>
            <p:nvPr/>
          </p:nvGrpSpPr>
          <p:grpSpPr>
            <a:xfrm>
              <a:off x="3263900" y="4068336"/>
              <a:ext cx="2393246" cy="820077"/>
              <a:chOff x="3193275" y="4131161"/>
              <a:chExt cx="2393246" cy="820077"/>
            </a:xfrm>
          </p:grpSpPr>
          <p:sp>
            <p:nvSpPr>
              <p:cNvPr id="488" name="Google Shape;488;p27"/>
              <p:cNvSpPr/>
              <p:nvPr/>
            </p:nvSpPr>
            <p:spPr>
              <a:xfrm>
                <a:off x="3437085" y="4180128"/>
                <a:ext cx="1944287" cy="771109"/>
              </a:xfrm>
              <a:custGeom>
                <a:avLst/>
                <a:gdLst/>
                <a:ahLst/>
                <a:cxnLst/>
                <a:rect l="l" t="t" r="r" b="b"/>
                <a:pathLst>
                  <a:path w="3772" h="1496" extrusionOk="0">
                    <a:moveTo>
                      <a:pt x="3738" y="1004"/>
                    </a:moveTo>
                    <a:lnTo>
                      <a:pt x="3738" y="1004"/>
                    </a:lnTo>
                    <a:lnTo>
                      <a:pt x="3738" y="1004"/>
                    </a:lnTo>
                    <a:cubicBezTo>
                      <a:pt x="3678" y="963"/>
                      <a:pt x="3678" y="963"/>
                      <a:pt x="3678" y="963"/>
                    </a:cubicBezTo>
                    <a:cubicBezTo>
                      <a:pt x="3624" y="1041"/>
                      <a:pt x="3624" y="1041"/>
                      <a:pt x="3624" y="1041"/>
                    </a:cubicBezTo>
                    <a:cubicBezTo>
                      <a:pt x="3426" y="1330"/>
                      <a:pt x="3426" y="1330"/>
                      <a:pt x="3426" y="1330"/>
                    </a:cubicBezTo>
                    <a:cubicBezTo>
                      <a:pt x="3426" y="582"/>
                      <a:pt x="3426" y="582"/>
                      <a:pt x="3426" y="582"/>
                    </a:cubicBezTo>
                    <a:cubicBezTo>
                      <a:pt x="3371" y="582"/>
                      <a:pt x="3371" y="582"/>
                      <a:pt x="3371" y="582"/>
                    </a:cubicBezTo>
                    <a:cubicBezTo>
                      <a:pt x="3376" y="572"/>
                      <a:pt x="3376" y="572"/>
                      <a:pt x="3376" y="572"/>
                    </a:cubicBezTo>
                    <a:cubicBezTo>
                      <a:pt x="3277" y="515"/>
                      <a:pt x="3277" y="515"/>
                      <a:pt x="3277" y="515"/>
                    </a:cubicBezTo>
                    <a:cubicBezTo>
                      <a:pt x="3275" y="518"/>
                      <a:pt x="3275" y="518"/>
                      <a:pt x="3275" y="518"/>
                    </a:cubicBezTo>
                    <a:cubicBezTo>
                      <a:pt x="3216" y="617"/>
                      <a:pt x="3216" y="617"/>
                      <a:pt x="3216" y="617"/>
                    </a:cubicBezTo>
                    <a:cubicBezTo>
                      <a:pt x="2785" y="1353"/>
                      <a:pt x="2785" y="1353"/>
                      <a:pt x="2785" y="1353"/>
                    </a:cubicBezTo>
                    <a:cubicBezTo>
                      <a:pt x="2785" y="349"/>
                      <a:pt x="2785" y="349"/>
                      <a:pt x="2785" y="349"/>
                    </a:cubicBezTo>
                    <a:cubicBezTo>
                      <a:pt x="2785" y="170"/>
                      <a:pt x="2785" y="170"/>
                      <a:pt x="2785" y="170"/>
                    </a:cubicBezTo>
                    <a:cubicBezTo>
                      <a:pt x="2718" y="170"/>
                      <a:pt x="2718" y="170"/>
                      <a:pt x="2718" y="170"/>
                    </a:cubicBezTo>
                    <a:cubicBezTo>
                      <a:pt x="2649" y="128"/>
                      <a:pt x="2649" y="128"/>
                      <a:pt x="2649" y="128"/>
                    </a:cubicBezTo>
                    <a:cubicBezTo>
                      <a:pt x="2628" y="161"/>
                      <a:pt x="2628" y="161"/>
                      <a:pt x="2628" y="161"/>
                    </a:cubicBezTo>
                    <a:cubicBezTo>
                      <a:pt x="2566" y="261"/>
                      <a:pt x="2566" y="261"/>
                      <a:pt x="2566" y="261"/>
                    </a:cubicBezTo>
                    <a:cubicBezTo>
                      <a:pt x="1922" y="1298"/>
                      <a:pt x="1922" y="1298"/>
                      <a:pt x="1922" y="1298"/>
                    </a:cubicBezTo>
                    <a:cubicBezTo>
                      <a:pt x="1950" y="150"/>
                      <a:pt x="1950" y="150"/>
                      <a:pt x="1950" y="150"/>
                    </a:cubicBezTo>
                    <a:cubicBezTo>
                      <a:pt x="1952" y="35"/>
                      <a:pt x="1952" y="35"/>
                      <a:pt x="1952" y="35"/>
                    </a:cubicBezTo>
                    <a:cubicBezTo>
                      <a:pt x="1952" y="2"/>
                      <a:pt x="1952" y="2"/>
                      <a:pt x="1952" y="2"/>
                    </a:cubicBezTo>
                    <a:cubicBezTo>
                      <a:pt x="1839" y="0"/>
                      <a:pt x="1839" y="0"/>
                      <a:pt x="1839" y="0"/>
                    </a:cubicBezTo>
                    <a:cubicBezTo>
                      <a:pt x="1838" y="35"/>
                      <a:pt x="1838" y="35"/>
                      <a:pt x="1838" y="35"/>
                    </a:cubicBezTo>
                    <a:cubicBezTo>
                      <a:pt x="1835" y="150"/>
                      <a:pt x="1835" y="150"/>
                      <a:pt x="1835" y="150"/>
                    </a:cubicBezTo>
                    <a:cubicBezTo>
                      <a:pt x="1807" y="1303"/>
                      <a:pt x="1807" y="1303"/>
                      <a:pt x="1807" y="1303"/>
                    </a:cubicBezTo>
                    <a:cubicBezTo>
                      <a:pt x="1218" y="262"/>
                      <a:pt x="1218" y="262"/>
                      <a:pt x="1218" y="262"/>
                    </a:cubicBezTo>
                    <a:cubicBezTo>
                      <a:pt x="1160" y="161"/>
                      <a:pt x="1160" y="161"/>
                      <a:pt x="1160" y="161"/>
                    </a:cubicBezTo>
                    <a:cubicBezTo>
                      <a:pt x="1143" y="130"/>
                      <a:pt x="1143" y="130"/>
                      <a:pt x="1143" y="130"/>
                    </a:cubicBezTo>
                    <a:cubicBezTo>
                      <a:pt x="1057" y="179"/>
                      <a:pt x="1057" y="179"/>
                      <a:pt x="1057" y="179"/>
                    </a:cubicBezTo>
                    <a:cubicBezTo>
                      <a:pt x="988" y="179"/>
                      <a:pt x="988" y="179"/>
                      <a:pt x="988" y="179"/>
                    </a:cubicBezTo>
                    <a:cubicBezTo>
                      <a:pt x="988" y="1361"/>
                      <a:pt x="988" y="1361"/>
                      <a:pt x="988" y="1361"/>
                    </a:cubicBezTo>
                    <a:cubicBezTo>
                      <a:pt x="496" y="523"/>
                      <a:pt x="496" y="523"/>
                      <a:pt x="496" y="523"/>
                    </a:cubicBezTo>
                    <a:cubicBezTo>
                      <a:pt x="397" y="581"/>
                      <a:pt x="397" y="581"/>
                      <a:pt x="397" y="581"/>
                    </a:cubicBezTo>
                    <a:cubicBezTo>
                      <a:pt x="402" y="590"/>
                      <a:pt x="402" y="590"/>
                      <a:pt x="402" y="590"/>
                    </a:cubicBezTo>
                    <a:cubicBezTo>
                      <a:pt x="347" y="590"/>
                      <a:pt x="347" y="590"/>
                      <a:pt x="347" y="590"/>
                    </a:cubicBezTo>
                    <a:cubicBezTo>
                      <a:pt x="347" y="1339"/>
                      <a:pt x="347" y="1339"/>
                      <a:pt x="347" y="1339"/>
                    </a:cubicBezTo>
                    <a:cubicBezTo>
                      <a:pt x="158" y="1065"/>
                      <a:pt x="158" y="1065"/>
                      <a:pt x="158" y="1065"/>
                    </a:cubicBezTo>
                    <a:cubicBezTo>
                      <a:pt x="94" y="972"/>
                      <a:pt x="94" y="972"/>
                      <a:pt x="94" y="972"/>
                    </a:cubicBezTo>
                    <a:cubicBezTo>
                      <a:pt x="73" y="986"/>
                      <a:pt x="73" y="986"/>
                      <a:pt x="73" y="986"/>
                    </a:cubicBezTo>
                    <a:cubicBezTo>
                      <a:pt x="0" y="1037"/>
                      <a:pt x="0" y="1037"/>
                      <a:pt x="0" y="1037"/>
                    </a:cubicBezTo>
                    <a:cubicBezTo>
                      <a:pt x="20" y="1065"/>
                      <a:pt x="20" y="1065"/>
                      <a:pt x="20" y="1065"/>
                    </a:cubicBezTo>
                    <a:cubicBezTo>
                      <a:pt x="90" y="1167"/>
                      <a:pt x="90" y="1167"/>
                      <a:pt x="90" y="1167"/>
                    </a:cubicBezTo>
                    <a:cubicBezTo>
                      <a:pt x="302" y="1475"/>
                      <a:pt x="302" y="1475"/>
                      <a:pt x="302" y="1475"/>
                    </a:cubicBezTo>
                    <a:cubicBezTo>
                      <a:pt x="460" y="1475"/>
                      <a:pt x="460" y="1475"/>
                      <a:pt x="460" y="1475"/>
                    </a:cubicBezTo>
                    <a:cubicBezTo>
                      <a:pt x="460" y="689"/>
                      <a:pt x="460" y="689"/>
                      <a:pt x="460" y="689"/>
                    </a:cubicBezTo>
                    <a:cubicBezTo>
                      <a:pt x="922" y="1475"/>
                      <a:pt x="922" y="1475"/>
                      <a:pt x="922" y="1475"/>
                    </a:cubicBezTo>
                    <a:cubicBezTo>
                      <a:pt x="1102" y="1475"/>
                      <a:pt x="1102" y="1475"/>
                      <a:pt x="1102" y="1475"/>
                    </a:cubicBezTo>
                    <a:cubicBezTo>
                      <a:pt x="1102" y="289"/>
                      <a:pt x="1102" y="289"/>
                      <a:pt x="1102" y="289"/>
                    </a:cubicBezTo>
                    <a:cubicBezTo>
                      <a:pt x="1110" y="302"/>
                      <a:pt x="1110" y="302"/>
                      <a:pt x="1110" y="302"/>
                    </a:cubicBezTo>
                    <a:cubicBezTo>
                      <a:pt x="1786" y="1496"/>
                      <a:pt x="1786" y="1496"/>
                      <a:pt x="1786" y="1496"/>
                    </a:cubicBezTo>
                    <a:cubicBezTo>
                      <a:pt x="1933" y="1496"/>
                      <a:pt x="1933" y="1496"/>
                      <a:pt x="1933" y="1496"/>
                    </a:cubicBezTo>
                    <a:cubicBezTo>
                      <a:pt x="2671" y="309"/>
                      <a:pt x="2671" y="309"/>
                      <a:pt x="2671" y="309"/>
                    </a:cubicBezTo>
                    <a:cubicBezTo>
                      <a:pt x="2671" y="1467"/>
                      <a:pt x="2671" y="1467"/>
                      <a:pt x="2671" y="1467"/>
                    </a:cubicBezTo>
                    <a:cubicBezTo>
                      <a:pt x="2850" y="1467"/>
                      <a:pt x="2850" y="1467"/>
                      <a:pt x="2850" y="1467"/>
                    </a:cubicBezTo>
                    <a:cubicBezTo>
                      <a:pt x="3305" y="692"/>
                      <a:pt x="3305" y="692"/>
                      <a:pt x="3305" y="692"/>
                    </a:cubicBezTo>
                    <a:cubicBezTo>
                      <a:pt x="3312" y="681"/>
                      <a:pt x="3312" y="681"/>
                      <a:pt x="3312" y="681"/>
                    </a:cubicBezTo>
                    <a:cubicBezTo>
                      <a:pt x="3312" y="1467"/>
                      <a:pt x="3312" y="1467"/>
                      <a:pt x="3312" y="1467"/>
                    </a:cubicBezTo>
                    <a:cubicBezTo>
                      <a:pt x="3471" y="1467"/>
                      <a:pt x="3471" y="1467"/>
                      <a:pt x="3471" y="1467"/>
                    </a:cubicBezTo>
                    <a:cubicBezTo>
                      <a:pt x="3693" y="1142"/>
                      <a:pt x="3693" y="1142"/>
                      <a:pt x="3693" y="1142"/>
                    </a:cubicBezTo>
                    <a:cubicBezTo>
                      <a:pt x="3763" y="1041"/>
                      <a:pt x="3763" y="1041"/>
                      <a:pt x="3763" y="1041"/>
                    </a:cubicBezTo>
                    <a:cubicBezTo>
                      <a:pt x="3772" y="1027"/>
                      <a:pt x="3772" y="1027"/>
                      <a:pt x="3772" y="1027"/>
                    </a:cubicBezTo>
                    <a:cubicBezTo>
                      <a:pt x="3738" y="1004"/>
                      <a:pt x="3738" y="1004"/>
                      <a:pt x="3738" y="10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27"/>
              <p:cNvSpPr/>
              <p:nvPr/>
            </p:nvSpPr>
            <p:spPr>
              <a:xfrm>
                <a:off x="3474713" y="4681142"/>
                <a:ext cx="10825" cy="7216"/>
              </a:xfrm>
              <a:custGeom>
                <a:avLst/>
                <a:gdLst/>
                <a:ahLst/>
                <a:cxnLst/>
                <a:rect l="l" t="t" r="r" b="b"/>
                <a:pathLst>
                  <a:path w="21" h="14" extrusionOk="0">
                    <a:moveTo>
                      <a:pt x="21" y="0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0" rIns="120000" bIns="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27"/>
              <p:cNvSpPr/>
              <p:nvPr/>
            </p:nvSpPr>
            <p:spPr>
              <a:xfrm>
                <a:off x="3474713" y="4681142"/>
                <a:ext cx="10825" cy="7216"/>
              </a:xfrm>
              <a:custGeom>
                <a:avLst/>
                <a:gdLst/>
                <a:ahLst/>
                <a:cxnLst/>
                <a:rect l="l" t="t" r="r" b="b"/>
                <a:pathLst>
                  <a:path w="21" h="14" extrusionOk="0">
                    <a:moveTo>
                      <a:pt x="21" y="0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0" rIns="120000" bIns="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27"/>
              <p:cNvSpPr/>
              <p:nvPr/>
            </p:nvSpPr>
            <p:spPr>
              <a:xfrm>
                <a:off x="3447394" y="4681142"/>
                <a:ext cx="71132" cy="10051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95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53" y="14"/>
                      <a:pt x="53" y="14"/>
                      <a:pt x="53" y="14"/>
                    </a:cubicBezTo>
                    <a:cubicBezTo>
                      <a:pt x="34" y="40"/>
                      <a:pt x="17" y="66"/>
                      <a:pt x="0" y="93"/>
                    </a:cubicBezTo>
                    <a:cubicBezTo>
                      <a:pt x="70" y="195"/>
                      <a:pt x="70" y="195"/>
                      <a:pt x="70" y="195"/>
                    </a:cubicBezTo>
                    <a:cubicBezTo>
                      <a:pt x="92" y="160"/>
                      <a:pt x="115" y="126"/>
                      <a:pt x="138" y="93"/>
                    </a:cubicBezTo>
                    <a:lnTo>
                      <a:pt x="138" y="93"/>
                    </a:lnTo>
                    <a:cubicBezTo>
                      <a:pt x="74" y="0"/>
                      <a:pt x="74" y="0"/>
                      <a:pt x="74" y="0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33600" rIns="120000" bIns="336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27"/>
              <p:cNvSpPr/>
              <p:nvPr/>
            </p:nvSpPr>
            <p:spPr>
              <a:xfrm>
                <a:off x="3615947" y="4484241"/>
                <a:ext cx="58246" cy="124223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41" extrusionOk="0">
                    <a:moveTo>
                      <a:pt x="113" y="0"/>
                    </a:moveTo>
                    <a:lnTo>
                      <a:pt x="113" y="0"/>
                    </a:lnTo>
                    <a:cubicBezTo>
                      <a:pt x="84" y="0"/>
                      <a:pt x="84" y="0"/>
                      <a:pt x="84" y="0"/>
                    </a:cubicBezTo>
                    <a:cubicBezTo>
                      <a:pt x="55" y="24"/>
                      <a:pt x="27" y="51"/>
                      <a:pt x="0" y="77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36" y="202"/>
                      <a:pt x="74" y="163"/>
                      <a:pt x="113" y="127"/>
                    </a:cubicBezTo>
                    <a:cubicBezTo>
                      <a:pt x="113" y="99"/>
                      <a:pt x="113" y="99"/>
                      <a:pt x="113" y="99"/>
                    </a:cubicBezTo>
                    <a:cubicBezTo>
                      <a:pt x="113" y="0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55667" rIns="120000" bIns="55667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27"/>
              <p:cNvSpPr/>
              <p:nvPr/>
            </p:nvSpPr>
            <p:spPr>
              <a:xfrm>
                <a:off x="3979857" y="4263115"/>
                <a:ext cx="85050" cy="7267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41" extrusionOk="0">
                    <a:moveTo>
                      <a:pt x="107" y="0"/>
                    </a:moveTo>
                    <a:lnTo>
                      <a:pt x="107" y="0"/>
                    </a:lnTo>
                    <a:cubicBezTo>
                      <a:pt x="71" y="13"/>
                      <a:pt x="35" y="26"/>
                      <a:pt x="0" y="42"/>
                    </a:cubicBezTo>
                    <a:cubicBezTo>
                      <a:pt x="49" y="128"/>
                      <a:pt x="49" y="128"/>
                      <a:pt x="49" y="128"/>
                    </a:cubicBezTo>
                    <a:lnTo>
                      <a:pt x="49" y="128"/>
                    </a:lnTo>
                    <a:cubicBezTo>
                      <a:pt x="57" y="141"/>
                      <a:pt x="57" y="141"/>
                      <a:pt x="57" y="141"/>
                    </a:cubicBezTo>
                    <a:cubicBezTo>
                      <a:pt x="93" y="127"/>
                      <a:pt x="128" y="113"/>
                      <a:pt x="165" y="101"/>
                    </a:cubicBezTo>
                    <a:lnTo>
                      <a:pt x="165" y="101"/>
                    </a:lnTo>
                    <a:cubicBezTo>
                      <a:pt x="107" y="0"/>
                      <a:pt x="107" y="0"/>
                      <a:pt x="107" y="0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7667" rIns="120000" bIns="7667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27"/>
              <p:cNvSpPr/>
              <p:nvPr/>
            </p:nvSpPr>
            <p:spPr>
              <a:xfrm>
                <a:off x="4382942" y="4198169"/>
                <a:ext cx="60308" cy="592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15" extrusionOk="0">
                    <a:moveTo>
                      <a:pt x="117" y="0"/>
                    </a:moveTo>
                    <a:lnTo>
                      <a:pt x="117" y="0"/>
                    </a:lnTo>
                    <a:cubicBezTo>
                      <a:pt x="115" y="115"/>
                      <a:pt x="115" y="115"/>
                      <a:pt x="115" y="115"/>
                    </a:cubicBezTo>
                    <a:lnTo>
                      <a:pt x="115" y="115"/>
                    </a:lnTo>
                    <a:cubicBezTo>
                      <a:pt x="117" y="0"/>
                      <a:pt x="117" y="0"/>
                      <a:pt x="117" y="0"/>
                    </a:cubicBezTo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cubicBezTo>
                      <a:pt x="0" y="112"/>
                      <a:pt x="0" y="112"/>
                      <a:pt x="0" y="112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0" rIns="120000" bIns="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27"/>
              <p:cNvSpPr/>
              <p:nvPr/>
            </p:nvSpPr>
            <p:spPr>
              <a:xfrm>
                <a:off x="4382942" y="4198169"/>
                <a:ext cx="60308" cy="592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15" extrusionOk="0">
                    <a:moveTo>
                      <a:pt x="60" y="0"/>
                    </a:moveTo>
                    <a:lnTo>
                      <a:pt x="60" y="0"/>
                    </a:lnTo>
                    <a:cubicBezTo>
                      <a:pt x="41" y="0"/>
                      <a:pt x="22" y="0"/>
                      <a:pt x="3" y="0"/>
                    </a:cubicBezTo>
                    <a:lnTo>
                      <a:pt x="3" y="0"/>
                    </a:ln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21" y="114"/>
                      <a:pt x="43" y="114"/>
                      <a:pt x="63" y="114"/>
                    </a:cubicBezTo>
                    <a:cubicBezTo>
                      <a:pt x="80" y="114"/>
                      <a:pt x="97" y="114"/>
                      <a:pt x="115" y="115"/>
                    </a:cubicBezTo>
                    <a:lnTo>
                      <a:pt x="115" y="115"/>
                    </a:lnTo>
                    <a:cubicBezTo>
                      <a:pt x="117" y="0"/>
                      <a:pt x="117" y="0"/>
                      <a:pt x="117" y="0"/>
                    </a:cubicBezTo>
                    <a:cubicBezTo>
                      <a:pt x="98" y="0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0" rIns="120000" bIns="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27"/>
              <p:cNvSpPr/>
              <p:nvPr/>
            </p:nvSpPr>
            <p:spPr>
              <a:xfrm>
                <a:off x="4759739" y="4263115"/>
                <a:ext cx="31958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62" h="100" extrusionOk="0">
                    <a:moveTo>
                      <a:pt x="62" y="0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0" rIns="120000" bIns="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27"/>
              <p:cNvSpPr/>
              <p:nvPr/>
            </p:nvSpPr>
            <p:spPr>
              <a:xfrm>
                <a:off x="4759739" y="4263115"/>
                <a:ext cx="31958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62" h="100" extrusionOk="0">
                    <a:moveTo>
                      <a:pt x="62" y="0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0" rIns="120000" bIns="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27"/>
              <p:cNvSpPr/>
              <p:nvPr/>
            </p:nvSpPr>
            <p:spPr>
              <a:xfrm>
                <a:off x="4759739" y="4263115"/>
                <a:ext cx="112884" cy="9690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88" extrusionOk="0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cubicBezTo>
                      <a:pt x="0" y="100"/>
                      <a:pt x="0" y="100"/>
                      <a:pt x="0" y="100"/>
                    </a:cubicBezTo>
                    <a:cubicBezTo>
                      <a:pt x="35" y="112"/>
                      <a:pt x="70" y="125"/>
                      <a:pt x="105" y="138"/>
                    </a:cubicBezTo>
                    <a:cubicBezTo>
                      <a:pt x="106" y="139"/>
                      <a:pt x="108" y="139"/>
                      <a:pt x="109" y="140"/>
                    </a:cubicBezTo>
                    <a:cubicBezTo>
                      <a:pt x="147" y="155"/>
                      <a:pt x="183" y="171"/>
                      <a:pt x="219" y="188"/>
                    </a:cubicBezTo>
                    <a:cubicBezTo>
                      <a:pt x="219" y="62"/>
                      <a:pt x="219" y="62"/>
                      <a:pt x="219" y="62"/>
                    </a:cubicBezTo>
                    <a:cubicBezTo>
                      <a:pt x="203" y="55"/>
                      <a:pt x="186" y="49"/>
                      <a:pt x="170" y="42"/>
                    </a:cubicBezTo>
                    <a:cubicBezTo>
                      <a:pt x="148" y="33"/>
                      <a:pt x="127" y="25"/>
                      <a:pt x="105" y="16"/>
                    </a:cubicBezTo>
                    <a:cubicBezTo>
                      <a:pt x="90" y="10"/>
                      <a:pt x="76" y="5"/>
                      <a:pt x="62" y="0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30233" rIns="120000" bIns="30233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27"/>
              <p:cNvSpPr/>
              <p:nvPr/>
            </p:nvSpPr>
            <p:spPr>
              <a:xfrm>
                <a:off x="5140659" y="4531147"/>
                <a:ext cx="3608" cy="8247"/>
              </a:xfrm>
              <a:custGeom>
                <a:avLst/>
                <a:gdLst/>
                <a:ahLst/>
                <a:cxnLst/>
                <a:rect l="l" t="t" r="r" b="b"/>
                <a:pathLst>
                  <a:path w="7" h="16" extrusionOk="0">
                    <a:moveTo>
                      <a:pt x="7" y="0"/>
                    </a:moveTo>
                    <a:lnTo>
                      <a:pt x="7" y="0"/>
                    </a:lnTo>
                    <a:cubicBezTo>
                      <a:pt x="0" y="11"/>
                      <a:pt x="0" y="11"/>
                      <a:pt x="0" y="11"/>
                    </a:cubicBezTo>
                    <a:cubicBezTo>
                      <a:pt x="3" y="12"/>
                      <a:pt x="4" y="14"/>
                      <a:pt x="7" y="16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0" rIns="120000" bIns="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27"/>
              <p:cNvSpPr/>
              <p:nvPr/>
            </p:nvSpPr>
            <p:spPr>
              <a:xfrm>
                <a:off x="5094784" y="4447129"/>
                <a:ext cx="108245" cy="14844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88" extrusionOk="0">
                    <a:moveTo>
                      <a:pt x="59" y="0"/>
                    </a:moveTo>
                    <a:lnTo>
                      <a:pt x="59" y="0"/>
                    </a:lnTo>
                    <a:lnTo>
                      <a:pt x="59" y="0"/>
                    </a:lnTo>
                    <a:cubicBezTo>
                      <a:pt x="0" y="99"/>
                      <a:pt x="0" y="99"/>
                      <a:pt x="0" y="99"/>
                    </a:cubicBezTo>
                    <a:cubicBezTo>
                      <a:pt x="31" y="124"/>
                      <a:pt x="60" y="148"/>
                      <a:pt x="89" y="174"/>
                    </a:cubicBezTo>
                    <a:lnTo>
                      <a:pt x="89" y="174"/>
                    </a:lnTo>
                    <a:cubicBezTo>
                      <a:pt x="96" y="163"/>
                      <a:pt x="96" y="163"/>
                      <a:pt x="96" y="163"/>
                    </a:cubicBezTo>
                    <a:cubicBezTo>
                      <a:pt x="96" y="179"/>
                      <a:pt x="96" y="179"/>
                      <a:pt x="96" y="179"/>
                    </a:cubicBezTo>
                    <a:lnTo>
                      <a:pt x="96" y="179"/>
                    </a:lnTo>
                    <a:cubicBezTo>
                      <a:pt x="135" y="214"/>
                      <a:pt x="173" y="251"/>
                      <a:pt x="210" y="288"/>
                    </a:cubicBezTo>
                    <a:cubicBezTo>
                      <a:pt x="210" y="129"/>
                      <a:pt x="210" y="129"/>
                      <a:pt x="210" y="129"/>
                    </a:cubicBezTo>
                    <a:cubicBezTo>
                      <a:pt x="190" y="111"/>
                      <a:pt x="169" y="92"/>
                      <a:pt x="148" y="73"/>
                    </a:cubicBezTo>
                    <a:cubicBezTo>
                      <a:pt x="144" y="70"/>
                      <a:pt x="140" y="66"/>
                      <a:pt x="136" y="64"/>
                    </a:cubicBezTo>
                    <a:cubicBezTo>
                      <a:pt x="110" y="41"/>
                      <a:pt x="85" y="20"/>
                      <a:pt x="59" y="0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27"/>
              <p:cNvSpPr/>
              <p:nvPr/>
            </p:nvSpPr>
            <p:spPr>
              <a:xfrm>
                <a:off x="5305089" y="4676503"/>
                <a:ext cx="71648" cy="92265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79" extrusionOk="0">
                    <a:moveTo>
                      <a:pt x="54" y="0"/>
                    </a:moveTo>
                    <a:lnTo>
                      <a:pt x="54" y="0"/>
                    </a:lnTo>
                    <a:cubicBezTo>
                      <a:pt x="0" y="78"/>
                      <a:pt x="0" y="78"/>
                      <a:pt x="0" y="78"/>
                    </a:cubicBezTo>
                    <a:cubicBezTo>
                      <a:pt x="24" y="111"/>
                      <a:pt x="47" y="144"/>
                      <a:pt x="69" y="179"/>
                    </a:cubicBezTo>
                    <a:cubicBezTo>
                      <a:pt x="139" y="78"/>
                      <a:pt x="139" y="78"/>
                      <a:pt x="139" y="78"/>
                    </a:cubicBezTo>
                    <a:cubicBezTo>
                      <a:pt x="131" y="65"/>
                      <a:pt x="122" y="53"/>
                      <a:pt x="114" y="41"/>
                    </a:cubicBezTo>
                    <a:lnTo>
                      <a:pt x="114" y="41"/>
                    </a:lnTo>
                    <a:lnTo>
                      <a:pt x="114" y="41"/>
                    </a:lnTo>
                    <a:lnTo>
                      <a:pt x="114" y="41"/>
                    </a:lnTo>
                    <a:cubicBezTo>
                      <a:pt x="54" y="0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25900" rIns="120000" bIns="259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27"/>
              <p:cNvSpPr/>
              <p:nvPr/>
            </p:nvSpPr>
            <p:spPr>
              <a:xfrm>
                <a:off x="3193275" y="4131161"/>
                <a:ext cx="2393246" cy="820077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591" extrusionOk="0">
                    <a:moveTo>
                      <a:pt x="4485" y="1486"/>
                    </a:moveTo>
                    <a:lnTo>
                      <a:pt x="4485" y="1486"/>
                    </a:lnTo>
                    <a:cubicBezTo>
                      <a:pt x="4128" y="549"/>
                      <a:pt x="3210" y="-57"/>
                      <a:pt x="2230" y="5"/>
                    </a:cubicBezTo>
                    <a:cubicBezTo>
                      <a:pt x="1346" y="61"/>
                      <a:pt x="582" y="640"/>
                      <a:pt x="263" y="1486"/>
                    </a:cubicBezTo>
                    <a:cubicBezTo>
                      <a:pt x="0" y="1486"/>
                      <a:pt x="0" y="1486"/>
                      <a:pt x="0" y="1486"/>
                    </a:cubicBezTo>
                    <a:cubicBezTo>
                      <a:pt x="0" y="1591"/>
                      <a:pt x="0" y="1591"/>
                      <a:pt x="0" y="1591"/>
                    </a:cubicBezTo>
                    <a:cubicBezTo>
                      <a:pt x="4643" y="1591"/>
                      <a:pt x="4643" y="1591"/>
                      <a:pt x="4643" y="1591"/>
                    </a:cubicBezTo>
                    <a:cubicBezTo>
                      <a:pt x="4643" y="1486"/>
                      <a:pt x="4643" y="1486"/>
                      <a:pt x="4643" y="1486"/>
                    </a:cubicBezTo>
                    <a:lnTo>
                      <a:pt x="4485" y="1486"/>
                    </a:lnTo>
                    <a:moveTo>
                      <a:pt x="2236" y="119"/>
                    </a:moveTo>
                    <a:lnTo>
                      <a:pt x="2236" y="119"/>
                    </a:lnTo>
                    <a:cubicBezTo>
                      <a:pt x="3153" y="61"/>
                      <a:pt x="4012" y="619"/>
                      <a:pt x="4363" y="1486"/>
                    </a:cubicBezTo>
                    <a:cubicBezTo>
                      <a:pt x="386" y="1486"/>
                      <a:pt x="386" y="1486"/>
                      <a:pt x="386" y="1486"/>
                    </a:cubicBezTo>
                    <a:cubicBezTo>
                      <a:pt x="697" y="704"/>
                      <a:pt x="1413" y="171"/>
                      <a:pt x="2236" y="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3" name="Google Shape;503;p27"/>
            <p:cNvGrpSpPr/>
            <p:nvPr/>
          </p:nvGrpSpPr>
          <p:grpSpPr>
            <a:xfrm>
              <a:off x="5494801" y="4193976"/>
              <a:ext cx="3386482" cy="694450"/>
              <a:chOff x="5535326" y="4256776"/>
              <a:chExt cx="3386482" cy="694450"/>
            </a:xfrm>
          </p:grpSpPr>
          <p:sp>
            <p:nvSpPr>
              <p:cNvPr id="504" name="Google Shape;504;p27"/>
              <p:cNvSpPr/>
              <p:nvPr/>
            </p:nvSpPr>
            <p:spPr>
              <a:xfrm>
                <a:off x="5535326" y="4256776"/>
                <a:ext cx="3386482" cy="694450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1725" extrusionOk="0">
                    <a:moveTo>
                      <a:pt x="8412" y="1725"/>
                    </a:moveTo>
                    <a:lnTo>
                      <a:pt x="0" y="1725"/>
                    </a:lnTo>
                    <a:lnTo>
                      <a:pt x="1321" y="1070"/>
                    </a:lnTo>
                    <a:lnTo>
                      <a:pt x="1885" y="790"/>
                    </a:lnTo>
                    <a:lnTo>
                      <a:pt x="2855" y="1342"/>
                    </a:lnTo>
                    <a:lnTo>
                      <a:pt x="3271" y="1580"/>
                    </a:lnTo>
                    <a:lnTo>
                      <a:pt x="3533" y="1401"/>
                    </a:lnTo>
                    <a:lnTo>
                      <a:pt x="5577" y="0"/>
                    </a:lnTo>
                    <a:lnTo>
                      <a:pt x="6269" y="629"/>
                    </a:lnTo>
                    <a:lnTo>
                      <a:pt x="6607" y="372"/>
                    </a:lnTo>
                    <a:lnTo>
                      <a:pt x="7555" y="1081"/>
                    </a:lnTo>
                    <a:lnTo>
                      <a:pt x="8412" y="172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27"/>
              <p:cNvSpPr/>
              <p:nvPr/>
            </p:nvSpPr>
            <p:spPr>
              <a:xfrm>
                <a:off x="5535326" y="4687536"/>
                <a:ext cx="3386482" cy="263690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55" extrusionOk="0">
                    <a:moveTo>
                      <a:pt x="7555" y="11"/>
                    </a:moveTo>
                    <a:lnTo>
                      <a:pt x="7555" y="11"/>
                    </a:lnTo>
                    <a:cubicBezTo>
                      <a:pt x="6012" y="338"/>
                      <a:pt x="4659" y="399"/>
                      <a:pt x="3533" y="331"/>
                    </a:cubicBezTo>
                    <a:cubicBezTo>
                      <a:pt x="3271" y="510"/>
                      <a:pt x="3271" y="510"/>
                      <a:pt x="3271" y="510"/>
                    </a:cubicBezTo>
                    <a:cubicBezTo>
                      <a:pt x="2855" y="272"/>
                      <a:pt x="2855" y="272"/>
                      <a:pt x="2855" y="272"/>
                    </a:cubicBezTo>
                    <a:cubicBezTo>
                      <a:pt x="2263" y="206"/>
                      <a:pt x="1749" y="106"/>
                      <a:pt x="1321" y="0"/>
                    </a:cubicBezTo>
                    <a:cubicBezTo>
                      <a:pt x="0" y="655"/>
                      <a:pt x="0" y="655"/>
                      <a:pt x="0" y="655"/>
                    </a:cubicBezTo>
                    <a:cubicBezTo>
                      <a:pt x="8412" y="655"/>
                      <a:pt x="8412" y="655"/>
                      <a:pt x="8412" y="655"/>
                    </a:cubicBezTo>
                    <a:lnTo>
                      <a:pt x="7555" y="11"/>
                    </a:lnTo>
                    <a:close/>
                  </a:path>
                </a:pathLst>
              </a:custGeom>
              <a:solidFill>
                <a:srgbClr val="1D1B30">
                  <a:alpha val="35220"/>
                </a:srgbClr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27"/>
              <p:cNvSpPr/>
              <p:nvPr/>
            </p:nvSpPr>
            <p:spPr>
              <a:xfrm>
                <a:off x="5862218" y="4749936"/>
                <a:ext cx="263286" cy="201290"/>
              </a:xfrm>
              <a:custGeom>
                <a:avLst/>
                <a:gdLst/>
                <a:ahLst/>
                <a:cxnLst/>
                <a:rect l="l" t="t" r="r" b="b"/>
                <a:pathLst>
                  <a:path w="654" h="500" extrusionOk="0">
                    <a:moveTo>
                      <a:pt x="0" y="500"/>
                    </a:moveTo>
                    <a:lnTo>
                      <a:pt x="459" y="500"/>
                    </a:lnTo>
                    <a:lnTo>
                      <a:pt x="654" y="0"/>
                    </a:lnTo>
                    <a:lnTo>
                      <a:pt x="0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27"/>
              <p:cNvSpPr/>
              <p:nvPr/>
            </p:nvSpPr>
            <p:spPr>
              <a:xfrm>
                <a:off x="7955214" y="4665797"/>
                <a:ext cx="537038" cy="285429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709" extrusionOk="0">
                    <a:moveTo>
                      <a:pt x="709" y="0"/>
                    </a:moveTo>
                    <a:lnTo>
                      <a:pt x="709" y="467"/>
                    </a:lnTo>
                    <a:lnTo>
                      <a:pt x="0" y="96"/>
                    </a:lnTo>
                    <a:lnTo>
                      <a:pt x="426" y="709"/>
                    </a:lnTo>
                    <a:lnTo>
                      <a:pt x="1334" y="709"/>
                    </a:lnTo>
                    <a:lnTo>
                      <a:pt x="7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27"/>
              <p:cNvSpPr/>
              <p:nvPr/>
            </p:nvSpPr>
            <p:spPr>
              <a:xfrm>
                <a:off x="7237822" y="4795427"/>
                <a:ext cx="166265" cy="155798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87" extrusionOk="0">
                    <a:moveTo>
                      <a:pt x="0" y="387"/>
                    </a:moveTo>
                    <a:lnTo>
                      <a:pt x="332" y="387"/>
                    </a:lnTo>
                    <a:lnTo>
                      <a:pt x="413" y="0"/>
                    </a:lnTo>
                    <a:lnTo>
                      <a:pt x="0" y="38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27"/>
              <p:cNvSpPr/>
              <p:nvPr/>
            </p:nvSpPr>
            <p:spPr>
              <a:xfrm>
                <a:off x="7809884" y="4795427"/>
                <a:ext cx="123591" cy="155798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87" extrusionOk="0">
                    <a:moveTo>
                      <a:pt x="54" y="0"/>
                    </a:moveTo>
                    <a:lnTo>
                      <a:pt x="0" y="387"/>
                    </a:lnTo>
                    <a:lnTo>
                      <a:pt x="307" y="387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27"/>
              <p:cNvSpPr/>
              <p:nvPr/>
            </p:nvSpPr>
            <p:spPr>
              <a:xfrm>
                <a:off x="6268418" y="4857022"/>
                <a:ext cx="101047" cy="94204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34" extrusionOk="0">
                    <a:moveTo>
                      <a:pt x="0" y="0"/>
                    </a:moveTo>
                    <a:lnTo>
                      <a:pt x="0" y="234"/>
                    </a:lnTo>
                    <a:lnTo>
                      <a:pt x="251" y="2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52300" rIns="120000" bIns="523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27"/>
              <p:cNvSpPr/>
              <p:nvPr/>
            </p:nvSpPr>
            <p:spPr>
              <a:xfrm>
                <a:off x="7375906" y="4309916"/>
                <a:ext cx="389292" cy="330518"/>
              </a:xfrm>
              <a:custGeom>
                <a:avLst/>
                <a:gdLst/>
                <a:ahLst/>
                <a:cxnLst/>
                <a:rect l="l" t="t" r="r" b="b"/>
                <a:pathLst>
                  <a:path w="967" h="821" extrusionOk="0">
                    <a:moveTo>
                      <a:pt x="0" y="750"/>
                    </a:moveTo>
                    <a:lnTo>
                      <a:pt x="725" y="429"/>
                    </a:lnTo>
                    <a:lnTo>
                      <a:pt x="871" y="821"/>
                    </a:lnTo>
                    <a:lnTo>
                      <a:pt x="967" y="0"/>
                    </a:lnTo>
                    <a:lnTo>
                      <a:pt x="0" y="75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7792976" y="4333266"/>
                <a:ext cx="285830" cy="236717"/>
              </a:xfrm>
              <a:custGeom>
                <a:avLst/>
                <a:gdLst/>
                <a:ahLst/>
                <a:cxnLst/>
                <a:rect l="l" t="t" r="r" b="b"/>
                <a:pathLst>
                  <a:path w="710" h="588" extrusionOk="0">
                    <a:moveTo>
                      <a:pt x="0" y="0"/>
                    </a:moveTo>
                    <a:lnTo>
                      <a:pt x="64" y="588"/>
                    </a:lnTo>
                    <a:lnTo>
                      <a:pt x="202" y="294"/>
                    </a:lnTo>
                    <a:lnTo>
                      <a:pt x="710" y="5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FD04D5-5984-C555-2790-A382586BC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192" y="1451366"/>
            <a:ext cx="4768851" cy="2861733"/>
          </a:xfrm>
        </p:spPr>
        <p:txBody>
          <a:bodyPr spcFirstLastPara="1" vert="horz" wrap="square" lIns="121920" tIns="60960" rIns="121920" bIns="60960" rtlCol="0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US" sz="2667" b="1" dirty="0">
                <a:latin typeface="Leelawadee" panose="020B0502040204020203" pitchFamily="34" charset="-34"/>
                <a:ea typeface="Calibri" panose="020F0502020204030204" pitchFamily="34" charset="0"/>
              </a:rPr>
              <a:t>School Grading Scale: </a:t>
            </a:r>
          </a:p>
          <a:p>
            <a:pPr marL="0" indent="0">
              <a:spcAft>
                <a:spcPts val="1600"/>
              </a:spcAft>
            </a:pPr>
            <a:r>
              <a:rPr lang="en-US" sz="2667" dirty="0">
                <a:latin typeface="Leelawadee" panose="020B0502040204020203" pitchFamily="34" charset="-34"/>
                <a:ea typeface="Calibri" panose="020F0502020204030204" pitchFamily="34" charset="0"/>
              </a:rPr>
              <a:t>A = 62% of points or greater</a:t>
            </a:r>
          </a:p>
          <a:p>
            <a:pPr marL="0" indent="0">
              <a:spcAft>
                <a:spcPts val="1600"/>
              </a:spcAft>
            </a:pPr>
            <a:r>
              <a:rPr lang="en-US" sz="2667" dirty="0">
                <a:latin typeface="Leelawadee" panose="020B0502040204020203" pitchFamily="34" charset="-34"/>
                <a:ea typeface="Calibri" panose="020F0502020204030204" pitchFamily="34" charset="0"/>
              </a:rPr>
              <a:t>B = 54% to 61% of points</a:t>
            </a:r>
          </a:p>
          <a:p>
            <a:pPr marL="0" indent="0">
              <a:spcAft>
                <a:spcPts val="1600"/>
              </a:spcAft>
            </a:pPr>
            <a:r>
              <a:rPr lang="en-US" sz="2667" dirty="0">
                <a:latin typeface="Leelawadee" panose="020B0502040204020203" pitchFamily="34" charset="-34"/>
                <a:ea typeface="Calibri" panose="020F0502020204030204" pitchFamily="34" charset="0"/>
              </a:rPr>
              <a:t>C = 41% to 53% of points</a:t>
            </a:r>
          </a:p>
          <a:p>
            <a:pPr marL="0" indent="0">
              <a:spcAft>
                <a:spcPts val="1600"/>
              </a:spcAft>
            </a:pPr>
            <a:r>
              <a:rPr lang="en-US" sz="2667" dirty="0">
                <a:latin typeface="Leelawadee" panose="020B0502040204020203" pitchFamily="34" charset="-34"/>
                <a:ea typeface="Calibri" panose="020F0502020204030204" pitchFamily="34" charset="0"/>
              </a:rPr>
              <a:t>D = 32% to 40% of points</a:t>
            </a:r>
          </a:p>
          <a:p>
            <a:pPr marL="0" indent="0">
              <a:spcAft>
                <a:spcPts val="1600"/>
              </a:spcAft>
            </a:pPr>
            <a:r>
              <a:rPr lang="en-US" sz="2667" dirty="0">
                <a:latin typeface="Leelawadee" panose="020B0502040204020203" pitchFamily="34" charset="-34"/>
                <a:ea typeface="Calibri" panose="020F0502020204030204" pitchFamily="34" charset="0"/>
              </a:rPr>
              <a:t>F = 31% of points or less </a:t>
            </a:r>
            <a:endParaRPr lang="en-US" sz="266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64B2C2E-9A8B-D443-1449-44268141EAB8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6948379" y="1794281"/>
            <a:ext cx="4769200" cy="2862000"/>
          </a:xfrm>
        </p:spPr>
        <p:txBody>
          <a:bodyPr/>
          <a:lstStyle/>
          <a:p>
            <a:r>
              <a:rPr lang="en-US" sz="2667" b="1" dirty="0"/>
              <a:t>Past School Grades: </a:t>
            </a:r>
          </a:p>
          <a:p>
            <a:r>
              <a:rPr lang="en-US" dirty="0"/>
              <a:t>2019:  C</a:t>
            </a:r>
          </a:p>
          <a:p>
            <a:r>
              <a:rPr lang="en-US" dirty="0"/>
              <a:t>2020: NA	No School Grades</a:t>
            </a:r>
          </a:p>
          <a:p>
            <a:r>
              <a:rPr lang="en-US" dirty="0"/>
              <a:t>2021:  C </a:t>
            </a:r>
          </a:p>
          <a:p>
            <a:r>
              <a:rPr lang="en-US" dirty="0"/>
              <a:t>2022: C                </a:t>
            </a:r>
          </a:p>
          <a:p>
            <a:r>
              <a:rPr lang="en-US" dirty="0"/>
              <a:t>2023: C	47%</a:t>
            </a:r>
          </a:p>
          <a:p>
            <a:r>
              <a:rPr lang="en-US" dirty="0"/>
              <a:t>2024: A	68%</a:t>
            </a:r>
          </a:p>
          <a:p>
            <a:r>
              <a:rPr lang="en-US" dirty="0"/>
              <a:t>2025: A	</a:t>
            </a:r>
            <a:r>
              <a:rPr lang="en-US" b="1" dirty="0">
                <a:solidFill>
                  <a:srgbClr val="00B050"/>
                </a:solidFill>
              </a:rPr>
              <a:t>65%  (Goal)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>
          <a:extLst>
            <a:ext uri="{FF2B5EF4-FFF2-40B4-BE49-F238E27FC236}">
              <a16:creationId xmlns:a16="http://schemas.microsoft.com/office/drawing/2014/main" id="{1ED2AC3B-8CD1-24C0-58F1-7A83472CD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7">
            <a:extLst>
              <a:ext uri="{FF2B5EF4-FFF2-40B4-BE49-F238E27FC236}">
                <a16:creationId xmlns:a16="http://schemas.microsoft.com/office/drawing/2014/main" id="{D90E542C-3A88-7523-F991-AB475429C1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School Grade Cells </a:t>
            </a:r>
            <a:endParaRPr dirty="0"/>
          </a:p>
        </p:txBody>
      </p:sp>
      <p:grpSp>
        <p:nvGrpSpPr>
          <p:cNvPr id="486" name="Google Shape;486;p27">
            <a:extLst>
              <a:ext uri="{FF2B5EF4-FFF2-40B4-BE49-F238E27FC236}">
                <a16:creationId xmlns:a16="http://schemas.microsoft.com/office/drawing/2014/main" id="{4FA2694E-BECE-E534-ADD5-EA22D82AC937}"/>
              </a:ext>
            </a:extLst>
          </p:cNvPr>
          <p:cNvGrpSpPr/>
          <p:nvPr/>
        </p:nvGrpSpPr>
        <p:grpSpPr>
          <a:xfrm>
            <a:off x="4351867" y="5505515"/>
            <a:ext cx="7489844" cy="1093453"/>
            <a:chOff x="3263900" y="4068336"/>
            <a:chExt cx="5617383" cy="820090"/>
          </a:xfrm>
        </p:grpSpPr>
        <p:grpSp>
          <p:nvGrpSpPr>
            <p:cNvPr id="487" name="Google Shape;487;p27">
              <a:extLst>
                <a:ext uri="{FF2B5EF4-FFF2-40B4-BE49-F238E27FC236}">
                  <a16:creationId xmlns:a16="http://schemas.microsoft.com/office/drawing/2014/main" id="{6F86C6EB-2254-08C1-5A03-CE75DBC5F61E}"/>
                </a:ext>
              </a:extLst>
            </p:cNvPr>
            <p:cNvGrpSpPr/>
            <p:nvPr/>
          </p:nvGrpSpPr>
          <p:grpSpPr>
            <a:xfrm>
              <a:off x="3263900" y="4068336"/>
              <a:ext cx="2393246" cy="820077"/>
              <a:chOff x="3193275" y="4131161"/>
              <a:chExt cx="2393246" cy="820077"/>
            </a:xfrm>
          </p:grpSpPr>
          <p:sp>
            <p:nvSpPr>
              <p:cNvPr id="488" name="Google Shape;488;p27">
                <a:extLst>
                  <a:ext uri="{FF2B5EF4-FFF2-40B4-BE49-F238E27FC236}">
                    <a16:creationId xmlns:a16="http://schemas.microsoft.com/office/drawing/2014/main" id="{38E0C131-7083-838B-BFC1-315FE1D514C1}"/>
                  </a:ext>
                </a:extLst>
              </p:cNvPr>
              <p:cNvSpPr/>
              <p:nvPr/>
            </p:nvSpPr>
            <p:spPr>
              <a:xfrm>
                <a:off x="3437085" y="4180128"/>
                <a:ext cx="1944287" cy="771109"/>
              </a:xfrm>
              <a:custGeom>
                <a:avLst/>
                <a:gdLst/>
                <a:ahLst/>
                <a:cxnLst/>
                <a:rect l="l" t="t" r="r" b="b"/>
                <a:pathLst>
                  <a:path w="3772" h="1496" extrusionOk="0">
                    <a:moveTo>
                      <a:pt x="3738" y="1004"/>
                    </a:moveTo>
                    <a:lnTo>
                      <a:pt x="3738" y="1004"/>
                    </a:lnTo>
                    <a:lnTo>
                      <a:pt x="3738" y="1004"/>
                    </a:lnTo>
                    <a:cubicBezTo>
                      <a:pt x="3678" y="963"/>
                      <a:pt x="3678" y="963"/>
                      <a:pt x="3678" y="963"/>
                    </a:cubicBezTo>
                    <a:cubicBezTo>
                      <a:pt x="3624" y="1041"/>
                      <a:pt x="3624" y="1041"/>
                      <a:pt x="3624" y="1041"/>
                    </a:cubicBezTo>
                    <a:cubicBezTo>
                      <a:pt x="3426" y="1330"/>
                      <a:pt x="3426" y="1330"/>
                      <a:pt x="3426" y="1330"/>
                    </a:cubicBezTo>
                    <a:cubicBezTo>
                      <a:pt x="3426" y="582"/>
                      <a:pt x="3426" y="582"/>
                      <a:pt x="3426" y="582"/>
                    </a:cubicBezTo>
                    <a:cubicBezTo>
                      <a:pt x="3371" y="582"/>
                      <a:pt x="3371" y="582"/>
                      <a:pt x="3371" y="582"/>
                    </a:cubicBezTo>
                    <a:cubicBezTo>
                      <a:pt x="3376" y="572"/>
                      <a:pt x="3376" y="572"/>
                      <a:pt x="3376" y="572"/>
                    </a:cubicBezTo>
                    <a:cubicBezTo>
                      <a:pt x="3277" y="515"/>
                      <a:pt x="3277" y="515"/>
                      <a:pt x="3277" y="515"/>
                    </a:cubicBezTo>
                    <a:cubicBezTo>
                      <a:pt x="3275" y="518"/>
                      <a:pt x="3275" y="518"/>
                      <a:pt x="3275" y="518"/>
                    </a:cubicBezTo>
                    <a:cubicBezTo>
                      <a:pt x="3216" y="617"/>
                      <a:pt x="3216" y="617"/>
                      <a:pt x="3216" y="617"/>
                    </a:cubicBezTo>
                    <a:cubicBezTo>
                      <a:pt x="2785" y="1353"/>
                      <a:pt x="2785" y="1353"/>
                      <a:pt x="2785" y="1353"/>
                    </a:cubicBezTo>
                    <a:cubicBezTo>
                      <a:pt x="2785" y="349"/>
                      <a:pt x="2785" y="349"/>
                      <a:pt x="2785" y="349"/>
                    </a:cubicBezTo>
                    <a:cubicBezTo>
                      <a:pt x="2785" y="170"/>
                      <a:pt x="2785" y="170"/>
                      <a:pt x="2785" y="170"/>
                    </a:cubicBezTo>
                    <a:cubicBezTo>
                      <a:pt x="2718" y="170"/>
                      <a:pt x="2718" y="170"/>
                      <a:pt x="2718" y="170"/>
                    </a:cubicBezTo>
                    <a:cubicBezTo>
                      <a:pt x="2649" y="128"/>
                      <a:pt x="2649" y="128"/>
                      <a:pt x="2649" y="128"/>
                    </a:cubicBezTo>
                    <a:cubicBezTo>
                      <a:pt x="2628" y="161"/>
                      <a:pt x="2628" y="161"/>
                      <a:pt x="2628" y="161"/>
                    </a:cubicBezTo>
                    <a:cubicBezTo>
                      <a:pt x="2566" y="261"/>
                      <a:pt x="2566" y="261"/>
                      <a:pt x="2566" y="261"/>
                    </a:cubicBezTo>
                    <a:cubicBezTo>
                      <a:pt x="1922" y="1298"/>
                      <a:pt x="1922" y="1298"/>
                      <a:pt x="1922" y="1298"/>
                    </a:cubicBezTo>
                    <a:cubicBezTo>
                      <a:pt x="1950" y="150"/>
                      <a:pt x="1950" y="150"/>
                      <a:pt x="1950" y="150"/>
                    </a:cubicBezTo>
                    <a:cubicBezTo>
                      <a:pt x="1952" y="35"/>
                      <a:pt x="1952" y="35"/>
                      <a:pt x="1952" y="35"/>
                    </a:cubicBezTo>
                    <a:cubicBezTo>
                      <a:pt x="1952" y="2"/>
                      <a:pt x="1952" y="2"/>
                      <a:pt x="1952" y="2"/>
                    </a:cubicBezTo>
                    <a:cubicBezTo>
                      <a:pt x="1839" y="0"/>
                      <a:pt x="1839" y="0"/>
                      <a:pt x="1839" y="0"/>
                    </a:cubicBezTo>
                    <a:cubicBezTo>
                      <a:pt x="1838" y="35"/>
                      <a:pt x="1838" y="35"/>
                      <a:pt x="1838" y="35"/>
                    </a:cubicBezTo>
                    <a:cubicBezTo>
                      <a:pt x="1835" y="150"/>
                      <a:pt x="1835" y="150"/>
                      <a:pt x="1835" y="150"/>
                    </a:cubicBezTo>
                    <a:cubicBezTo>
                      <a:pt x="1807" y="1303"/>
                      <a:pt x="1807" y="1303"/>
                      <a:pt x="1807" y="1303"/>
                    </a:cubicBezTo>
                    <a:cubicBezTo>
                      <a:pt x="1218" y="262"/>
                      <a:pt x="1218" y="262"/>
                      <a:pt x="1218" y="262"/>
                    </a:cubicBezTo>
                    <a:cubicBezTo>
                      <a:pt x="1160" y="161"/>
                      <a:pt x="1160" y="161"/>
                      <a:pt x="1160" y="161"/>
                    </a:cubicBezTo>
                    <a:cubicBezTo>
                      <a:pt x="1143" y="130"/>
                      <a:pt x="1143" y="130"/>
                      <a:pt x="1143" y="130"/>
                    </a:cubicBezTo>
                    <a:cubicBezTo>
                      <a:pt x="1057" y="179"/>
                      <a:pt x="1057" y="179"/>
                      <a:pt x="1057" y="179"/>
                    </a:cubicBezTo>
                    <a:cubicBezTo>
                      <a:pt x="988" y="179"/>
                      <a:pt x="988" y="179"/>
                      <a:pt x="988" y="179"/>
                    </a:cubicBezTo>
                    <a:cubicBezTo>
                      <a:pt x="988" y="1361"/>
                      <a:pt x="988" y="1361"/>
                      <a:pt x="988" y="1361"/>
                    </a:cubicBezTo>
                    <a:cubicBezTo>
                      <a:pt x="496" y="523"/>
                      <a:pt x="496" y="523"/>
                      <a:pt x="496" y="523"/>
                    </a:cubicBezTo>
                    <a:cubicBezTo>
                      <a:pt x="397" y="581"/>
                      <a:pt x="397" y="581"/>
                      <a:pt x="397" y="581"/>
                    </a:cubicBezTo>
                    <a:cubicBezTo>
                      <a:pt x="402" y="590"/>
                      <a:pt x="402" y="590"/>
                      <a:pt x="402" y="590"/>
                    </a:cubicBezTo>
                    <a:cubicBezTo>
                      <a:pt x="347" y="590"/>
                      <a:pt x="347" y="590"/>
                      <a:pt x="347" y="590"/>
                    </a:cubicBezTo>
                    <a:cubicBezTo>
                      <a:pt x="347" y="1339"/>
                      <a:pt x="347" y="1339"/>
                      <a:pt x="347" y="1339"/>
                    </a:cubicBezTo>
                    <a:cubicBezTo>
                      <a:pt x="158" y="1065"/>
                      <a:pt x="158" y="1065"/>
                      <a:pt x="158" y="1065"/>
                    </a:cubicBezTo>
                    <a:cubicBezTo>
                      <a:pt x="94" y="972"/>
                      <a:pt x="94" y="972"/>
                      <a:pt x="94" y="972"/>
                    </a:cubicBezTo>
                    <a:cubicBezTo>
                      <a:pt x="73" y="986"/>
                      <a:pt x="73" y="986"/>
                      <a:pt x="73" y="986"/>
                    </a:cubicBezTo>
                    <a:cubicBezTo>
                      <a:pt x="0" y="1037"/>
                      <a:pt x="0" y="1037"/>
                      <a:pt x="0" y="1037"/>
                    </a:cubicBezTo>
                    <a:cubicBezTo>
                      <a:pt x="20" y="1065"/>
                      <a:pt x="20" y="1065"/>
                      <a:pt x="20" y="1065"/>
                    </a:cubicBezTo>
                    <a:cubicBezTo>
                      <a:pt x="90" y="1167"/>
                      <a:pt x="90" y="1167"/>
                      <a:pt x="90" y="1167"/>
                    </a:cubicBezTo>
                    <a:cubicBezTo>
                      <a:pt x="302" y="1475"/>
                      <a:pt x="302" y="1475"/>
                      <a:pt x="302" y="1475"/>
                    </a:cubicBezTo>
                    <a:cubicBezTo>
                      <a:pt x="460" y="1475"/>
                      <a:pt x="460" y="1475"/>
                      <a:pt x="460" y="1475"/>
                    </a:cubicBezTo>
                    <a:cubicBezTo>
                      <a:pt x="460" y="689"/>
                      <a:pt x="460" y="689"/>
                      <a:pt x="460" y="689"/>
                    </a:cubicBezTo>
                    <a:cubicBezTo>
                      <a:pt x="922" y="1475"/>
                      <a:pt x="922" y="1475"/>
                      <a:pt x="922" y="1475"/>
                    </a:cubicBezTo>
                    <a:cubicBezTo>
                      <a:pt x="1102" y="1475"/>
                      <a:pt x="1102" y="1475"/>
                      <a:pt x="1102" y="1475"/>
                    </a:cubicBezTo>
                    <a:cubicBezTo>
                      <a:pt x="1102" y="289"/>
                      <a:pt x="1102" y="289"/>
                      <a:pt x="1102" y="289"/>
                    </a:cubicBezTo>
                    <a:cubicBezTo>
                      <a:pt x="1110" y="302"/>
                      <a:pt x="1110" y="302"/>
                      <a:pt x="1110" y="302"/>
                    </a:cubicBezTo>
                    <a:cubicBezTo>
                      <a:pt x="1786" y="1496"/>
                      <a:pt x="1786" y="1496"/>
                      <a:pt x="1786" y="1496"/>
                    </a:cubicBezTo>
                    <a:cubicBezTo>
                      <a:pt x="1933" y="1496"/>
                      <a:pt x="1933" y="1496"/>
                      <a:pt x="1933" y="1496"/>
                    </a:cubicBezTo>
                    <a:cubicBezTo>
                      <a:pt x="2671" y="309"/>
                      <a:pt x="2671" y="309"/>
                      <a:pt x="2671" y="309"/>
                    </a:cubicBezTo>
                    <a:cubicBezTo>
                      <a:pt x="2671" y="1467"/>
                      <a:pt x="2671" y="1467"/>
                      <a:pt x="2671" y="1467"/>
                    </a:cubicBezTo>
                    <a:cubicBezTo>
                      <a:pt x="2850" y="1467"/>
                      <a:pt x="2850" y="1467"/>
                      <a:pt x="2850" y="1467"/>
                    </a:cubicBezTo>
                    <a:cubicBezTo>
                      <a:pt x="3305" y="692"/>
                      <a:pt x="3305" y="692"/>
                      <a:pt x="3305" y="692"/>
                    </a:cubicBezTo>
                    <a:cubicBezTo>
                      <a:pt x="3312" y="681"/>
                      <a:pt x="3312" y="681"/>
                      <a:pt x="3312" y="681"/>
                    </a:cubicBezTo>
                    <a:cubicBezTo>
                      <a:pt x="3312" y="1467"/>
                      <a:pt x="3312" y="1467"/>
                      <a:pt x="3312" y="1467"/>
                    </a:cubicBezTo>
                    <a:cubicBezTo>
                      <a:pt x="3471" y="1467"/>
                      <a:pt x="3471" y="1467"/>
                      <a:pt x="3471" y="1467"/>
                    </a:cubicBezTo>
                    <a:cubicBezTo>
                      <a:pt x="3693" y="1142"/>
                      <a:pt x="3693" y="1142"/>
                      <a:pt x="3693" y="1142"/>
                    </a:cubicBezTo>
                    <a:cubicBezTo>
                      <a:pt x="3763" y="1041"/>
                      <a:pt x="3763" y="1041"/>
                      <a:pt x="3763" y="1041"/>
                    </a:cubicBezTo>
                    <a:cubicBezTo>
                      <a:pt x="3772" y="1027"/>
                      <a:pt x="3772" y="1027"/>
                      <a:pt x="3772" y="1027"/>
                    </a:cubicBezTo>
                    <a:cubicBezTo>
                      <a:pt x="3738" y="1004"/>
                      <a:pt x="3738" y="1004"/>
                      <a:pt x="3738" y="10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27">
                <a:extLst>
                  <a:ext uri="{FF2B5EF4-FFF2-40B4-BE49-F238E27FC236}">
                    <a16:creationId xmlns:a16="http://schemas.microsoft.com/office/drawing/2014/main" id="{BDF49E54-AA7E-C316-9CB6-B1C9B3E931E9}"/>
                  </a:ext>
                </a:extLst>
              </p:cNvPr>
              <p:cNvSpPr/>
              <p:nvPr/>
            </p:nvSpPr>
            <p:spPr>
              <a:xfrm>
                <a:off x="3474713" y="4681142"/>
                <a:ext cx="10825" cy="7216"/>
              </a:xfrm>
              <a:custGeom>
                <a:avLst/>
                <a:gdLst/>
                <a:ahLst/>
                <a:cxnLst/>
                <a:rect l="l" t="t" r="r" b="b"/>
                <a:pathLst>
                  <a:path w="21" h="14" extrusionOk="0">
                    <a:moveTo>
                      <a:pt x="21" y="0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0" rIns="120000" bIns="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27">
                <a:extLst>
                  <a:ext uri="{FF2B5EF4-FFF2-40B4-BE49-F238E27FC236}">
                    <a16:creationId xmlns:a16="http://schemas.microsoft.com/office/drawing/2014/main" id="{90AF46EF-2327-3013-DC61-C3D1B46D32EF}"/>
                  </a:ext>
                </a:extLst>
              </p:cNvPr>
              <p:cNvSpPr/>
              <p:nvPr/>
            </p:nvSpPr>
            <p:spPr>
              <a:xfrm>
                <a:off x="3474713" y="4681142"/>
                <a:ext cx="10825" cy="7216"/>
              </a:xfrm>
              <a:custGeom>
                <a:avLst/>
                <a:gdLst/>
                <a:ahLst/>
                <a:cxnLst/>
                <a:rect l="l" t="t" r="r" b="b"/>
                <a:pathLst>
                  <a:path w="21" h="14" extrusionOk="0">
                    <a:moveTo>
                      <a:pt x="21" y="0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0" rIns="120000" bIns="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27">
                <a:extLst>
                  <a:ext uri="{FF2B5EF4-FFF2-40B4-BE49-F238E27FC236}">
                    <a16:creationId xmlns:a16="http://schemas.microsoft.com/office/drawing/2014/main" id="{92A98269-ABEB-0D06-4BBA-1EC6B56B2F3D}"/>
                  </a:ext>
                </a:extLst>
              </p:cNvPr>
              <p:cNvSpPr/>
              <p:nvPr/>
            </p:nvSpPr>
            <p:spPr>
              <a:xfrm>
                <a:off x="3447394" y="4681142"/>
                <a:ext cx="71132" cy="10051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95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53" y="14"/>
                      <a:pt x="53" y="14"/>
                      <a:pt x="53" y="14"/>
                    </a:cubicBezTo>
                    <a:cubicBezTo>
                      <a:pt x="34" y="40"/>
                      <a:pt x="17" y="66"/>
                      <a:pt x="0" y="93"/>
                    </a:cubicBezTo>
                    <a:cubicBezTo>
                      <a:pt x="70" y="195"/>
                      <a:pt x="70" y="195"/>
                      <a:pt x="70" y="195"/>
                    </a:cubicBezTo>
                    <a:cubicBezTo>
                      <a:pt x="92" y="160"/>
                      <a:pt x="115" y="126"/>
                      <a:pt x="138" y="93"/>
                    </a:cubicBezTo>
                    <a:lnTo>
                      <a:pt x="138" y="93"/>
                    </a:lnTo>
                    <a:cubicBezTo>
                      <a:pt x="74" y="0"/>
                      <a:pt x="74" y="0"/>
                      <a:pt x="74" y="0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33600" rIns="120000" bIns="336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27">
                <a:extLst>
                  <a:ext uri="{FF2B5EF4-FFF2-40B4-BE49-F238E27FC236}">
                    <a16:creationId xmlns:a16="http://schemas.microsoft.com/office/drawing/2014/main" id="{702CE646-3192-4667-9FB1-3F50C50B8E1D}"/>
                  </a:ext>
                </a:extLst>
              </p:cNvPr>
              <p:cNvSpPr/>
              <p:nvPr/>
            </p:nvSpPr>
            <p:spPr>
              <a:xfrm>
                <a:off x="3615947" y="4484241"/>
                <a:ext cx="58246" cy="124223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41" extrusionOk="0">
                    <a:moveTo>
                      <a:pt x="113" y="0"/>
                    </a:moveTo>
                    <a:lnTo>
                      <a:pt x="113" y="0"/>
                    </a:lnTo>
                    <a:cubicBezTo>
                      <a:pt x="84" y="0"/>
                      <a:pt x="84" y="0"/>
                      <a:pt x="84" y="0"/>
                    </a:cubicBezTo>
                    <a:cubicBezTo>
                      <a:pt x="55" y="24"/>
                      <a:pt x="27" y="51"/>
                      <a:pt x="0" y="77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36" y="202"/>
                      <a:pt x="74" y="163"/>
                      <a:pt x="113" y="127"/>
                    </a:cubicBezTo>
                    <a:cubicBezTo>
                      <a:pt x="113" y="99"/>
                      <a:pt x="113" y="99"/>
                      <a:pt x="113" y="99"/>
                    </a:cubicBezTo>
                    <a:cubicBezTo>
                      <a:pt x="113" y="0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55667" rIns="120000" bIns="55667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27">
                <a:extLst>
                  <a:ext uri="{FF2B5EF4-FFF2-40B4-BE49-F238E27FC236}">
                    <a16:creationId xmlns:a16="http://schemas.microsoft.com/office/drawing/2014/main" id="{58518677-4A9F-69D4-575F-19FC075C390F}"/>
                  </a:ext>
                </a:extLst>
              </p:cNvPr>
              <p:cNvSpPr/>
              <p:nvPr/>
            </p:nvSpPr>
            <p:spPr>
              <a:xfrm>
                <a:off x="3979857" y="4263115"/>
                <a:ext cx="85050" cy="7267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41" extrusionOk="0">
                    <a:moveTo>
                      <a:pt x="107" y="0"/>
                    </a:moveTo>
                    <a:lnTo>
                      <a:pt x="107" y="0"/>
                    </a:lnTo>
                    <a:cubicBezTo>
                      <a:pt x="71" y="13"/>
                      <a:pt x="35" y="26"/>
                      <a:pt x="0" y="42"/>
                    </a:cubicBezTo>
                    <a:cubicBezTo>
                      <a:pt x="49" y="128"/>
                      <a:pt x="49" y="128"/>
                      <a:pt x="49" y="128"/>
                    </a:cubicBezTo>
                    <a:lnTo>
                      <a:pt x="49" y="128"/>
                    </a:lnTo>
                    <a:cubicBezTo>
                      <a:pt x="57" y="141"/>
                      <a:pt x="57" y="141"/>
                      <a:pt x="57" y="141"/>
                    </a:cubicBezTo>
                    <a:cubicBezTo>
                      <a:pt x="93" y="127"/>
                      <a:pt x="128" y="113"/>
                      <a:pt x="165" y="101"/>
                    </a:cubicBezTo>
                    <a:lnTo>
                      <a:pt x="165" y="101"/>
                    </a:lnTo>
                    <a:cubicBezTo>
                      <a:pt x="107" y="0"/>
                      <a:pt x="107" y="0"/>
                      <a:pt x="107" y="0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7667" rIns="120000" bIns="7667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27">
                <a:extLst>
                  <a:ext uri="{FF2B5EF4-FFF2-40B4-BE49-F238E27FC236}">
                    <a16:creationId xmlns:a16="http://schemas.microsoft.com/office/drawing/2014/main" id="{5B3DC410-1D64-B3C5-D505-F6E115E0E5DD}"/>
                  </a:ext>
                </a:extLst>
              </p:cNvPr>
              <p:cNvSpPr/>
              <p:nvPr/>
            </p:nvSpPr>
            <p:spPr>
              <a:xfrm>
                <a:off x="4382942" y="4198169"/>
                <a:ext cx="60308" cy="592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15" extrusionOk="0">
                    <a:moveTo>
                      <a:pt x="117" y="0"/>
                    </a:moveTo>
                    <a:lnTo>
                      <a:pt x="117" y="0"/>
                    </a:lnTo>
                    <a:cubicBezTo>
                      <a:pt x="115" y="115"/>
                      <a:pt x="115" y="115"/>
                      <a:pt x="115" y="115"/>
                    </a:cubicBezTo>
                    <a:lnTo>
                      <a:pt x="115" y="115"/>
                    </a:lnTo>
                    <a:cubicBezTo>
                      <a:pt x="117" y="0"/>
                      <a:pt x="117" y="0"/>
                      <a:pt x="117" y="0"/>
                    </a:cubicBezTo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cubicBezTo>
                      <a:pt x="0" y="112"/>
                      <a:pt x="0" y="112"/>
                      <a:pt x="0" y="112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0" rIns="120000" bIns="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27">
                <a:extLst>
                  <a:ext uri="{FF2B5EF4-FFF2-40B4-BE49-F238E27FC236}">
                    <a16:creationId xmlns:a16="http://schemas.microsoft.com/office/drawing/2014/main" id="{2CF7EF53-A949-B973-30A0-07E4C65BFD3D}"/>
                  </a:ext>
                </a:extLst>
              </p:cNvPr>
              <p:cNvSpPr/>
              <p:nvPr/>
            </p:nvSpPr>
            <p:spPr>
              <a:xfrm>
                <a:off x="4382942" y="4198169"/>
                <a:ext cx="60308" cy="592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15" extrusionOk="0">
                    <a:moveTo>
                      <a:pt x="60" y="0"/>
                    </a:moveTo>
                    <a:lnTo>
                      <a:pt x="60" y="0"/>
                    </a:lnTo>
                    <a:cubicBezTo>
                      <a:pt x="41" y="0"/>
                      <a:pt x="22" y="0"/>
                      <a:pt x="3" y="0"/>
                    </a:cubicBezTo>
                    <a:lnTo>
                      <a:pt x="3" y="0"/>
                    </a:ln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21" y="114"/>
                      <a:pt x="43" y="114"/>
                      <a:pt x="63" y="114"/>
                    </a:cubicBezTo>
                    <a:cubicBezTo>
                      <a:pt x="80" y="114"/>
                      <a:pt x="97" y="114"/>
                      <a:pt x="115" y="115"/>
                    </a:cubicBezTo>
                    <a:lnTo>
                      <a:pt x="115" y="115"/>
                    </a:lnTo>
                    <a:cubicBezTo>
                      <a:pt x="117" y="0"/>
                      <a:pt x="117" y="0"/>
                      <a:pt x="117" y="0"/>
                    </a:cubicBezTo>
                    <a:cubicBezTo>
                      <a:pt x="98" y="0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0" rIns="120000" bIns="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27">
                <a:extLst>
                  <a:ext uri="{FF2B5EF4-FFF2-40B4-BE49-F238E27FC236}">
                    <a16:creationId xmlns:a16="http://schemas.microsoft.com/office/drawing/2014/main" id="{5E59DB6A-CDCA-4C89-7F37-2913C3ED19D9}"/>
                  </a:ext>
                </a:extLst>
              </p:cNvPr>
              <p:cNvSpPr/>
              <p:nvPr/>
            </p:nvSpPr>
            <p:spPr>
              <a:xfrm>
                <a:off x="4759739" y="4263115"/>
                <a:ext cx="31958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62" h="100" extrusionOk="0">
                    <a:moveTo>
                      <a:pt x="62" y="0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0" rIns="120000" bIns="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27">
                <a:extLst>
                  <a:ext uri="{FF2B5EF4-FFF2-40B4-BE49-F238E27FC236}">
                    <a16:creationId xmlns:a16="http://schemas.microsoft.com/office/drawing/2014/main" id="{DB85587C-D19F-28C6-BD3C-600FD6E08E79}"/>
                  </a:ext>
                </a:extLst>
              </p:cNvPr>
              <p:cNvSpPr/>
              <p:nvPr/>
            </p:nvSpPr>
            <p:spPr>
              <a:xfrm>
                <a:off x="4759739" y="4263115"/>
                <a:ext cx="31958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62" h="100" extrusionOk="0">
                    <a:moveTo>
                      <a:pt x="62" y="0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0" rIns="120000" bIns="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27">
                <a:extLst>
                  <a:ext uri="{FF2B5EF4-FFF2-40B4-BE49-F238E27FC236}">
                    <a16:creationId xmlns:a16="http://schemas.microsoft.com/office/drawing/2014/main" id="{4265FFA8-FCF1-6662-53D7-4D66402AD9A0}"/>
                  </a:ext>
                </a:extLst>
              </p:cNvPr>
              <p:cNvSpPr/>
              <p:nvPr/>
            </p:nvSpPr>
            <p:spPr>
              <a:xfrm>
                <a:off x="4759739" y="4263115"/>
                <a:ext cx="112884" cy="9690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88" extrusionOk="0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cubicBezTo>
                      <a:pt x="0" y="100"/>
                      <a:pt x="0" y="100"/>
                      <a:pt x="0" y="100"/>
                    </a:cubicBezTo>
                    <a:cubicBezTo>
                      <a:pt x="35" y="112"/>
                      <a:pt x="70" y="125"/>
                      <a:pt x="105" y="138"/>
                    </a:cubicBezTo>
                    <a:cubicBezTo>
                      <a:pt x="106" y="139"/>
                      <a:pt x="108" y="139"/>
                      <a:pt x="109" y="140"/>
                    </a:cubicBezTo>
                    <a:cubicBezTo>
                      <a:pt x="147" y="155"/>
                      <a:pt x="183" y="171"/>
                      <a:pt x="219" y="188"/>
                    </a:cubicBezTo>
                    <a:cubicBezTo>
                      <a:pt x="219" y="62"/>
                      <a:pt x="219" y="62"/>
                      <a:pt x="219" y="62"/>
                    </a:cubicBezTo>
                    <a:cubicBezTo>
                      <a:pt x="203" y="55"/>
                      <a:pt x="186" y="49"/>
                      <a:pt x="170" y="42"/>
                    </a:cubicBezTo>
                    <a:cubicBezTo>
                      <a:pt x="148" y="33"/>
                      <a:pt x="127" y="25"/>
                      <a:pt x="105" y="16"/>
                    </a:cubicBezTo>
                    <a:cubicBezTo>
                      <a:pt x="90" y="10"/>
                      <a:pt x="76" y="5"/>
                      <a:pt x="62" y="0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30233" rIns="120000" bIns="30233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27">
                <a:extLst>
                  <a:ext uri="{FF2B5EF4-FFF2-40B4-BE49-F238E27FC236}">
                    <a16:creationId xmlns:a16="http://schemas.microsoft.com/office/drawing/2014/main" id="{96778E96-8C21-0FEE-748E-32E150CB3B58}"/>
                  </a:ext>
                </a:extLst>
              </p:cNvPr>
              <p:cNvSpPr/>
              <p:nvPr/>
            </p:nvSpPr>
            <p:spPr>
              <a:xfrm>
                <a:off x="5140659" y="4531147"/>
                <a:ext cx="3608" cy="8247"/>
              </a:xfrm>
              <a:custGeom>
                <a:avLst/>
                <a:gdLst/>
                <a:ahLst/>
                <a:cxnLst/>
                <a:rect l="l" t="t" r="r" b="b"/>
                <a:pathLst>
                  <a:path w="7" h="16" extrusionOk="0">
                    <a:moveTo>
                      <a:pt x="7" y="0"/>
                    </a:moveTo>
                    <a:lnTo>
                      <a:pt x="7" y="0"/>
                    </a:lnTo>
                    <a:cubicBezTo>
                      <a:pt x="0" y="11"/>
                      <a:pt x="0" y="11"/>
                      <a:pt x="0" y="11"/>
                    </a:cubicBezTo>
                    <a:cubicBezTo>
                      <a:pt x="3" y="12"/>
                      <a:pt x="4" y="14"/>
                      <a:pt x="7" y="16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0" rIns="120000" bIns="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27">
                <a:extLst>
                  <a:ext uri="{FF2B5EF4-FFF2-40B4-BE49-F238E27FC236}">
                    <a16:creationId xmlns:a16="http://schemas.microsoft.com/office/drawing/2014/main" id="{58807598-4C84-3C29-C546-1FCFC8C44D9F}"/>
                  </a:ext>
                </a:extLst>
              </p:cNvPr>
              <p:cNvSpPr/>
              <p:nvPr/>
            </p:nvSpPr>
            <p:spPr>
              <a:xfrm>
                <a:off x="5094784" y="4447129"/>
                <a:ext cx="108245" cy="14844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88" extrusionOk="0">
                    <a:moveTo>
                      <a:pt x="59" y="0"/>
                    </a:moveTo>
                    <a:lnTo>
                      <a:pt x="59" y="0"/>
                    </a:lnTo>
                    <a:lnTo>
                      <a:pt x="59" y="0"/>
                    </a:lnTo>
                    <a:cubicBezTo>
                      <a:pt x="0" y="99"/>
                      <a:pt x="0" y="99"/>
                      <a:pt x="0" y="99"/>
                    </a:cubicBezTo>
                    <a:cubicBezTo>
                      <a:pt x="31" y="124"/>
                      <a:pt x="60" y="148"/>
                      <a:pt x="89" y="174"/>
                    </a:cubicBezTo>
                    <a:lnTo>
                      <a:pt x="89" y="174"/>
                    </a:lnTo>
                    <a:cubicBezTo>
                      <a:pt x="96" y="163"/>
                      <a:pt x="96" y="163"/>
                      <a:pt x="96" y="163"/>
                    </a:cubicBezTo>
                    <a:cubicBezTo>
                      <a:pt x="96" y="179"/>
                      <a:pt x="96" y="179"/>
                      <a:pt x="96" y="179"/>
                    </a:cubicBezTo>
                    <a:lnTo>
                      <a:pt x="96" y="179"/>
                    </a:lnTo>
                    <a:cubicBezTo>
                      <a:pt x="135" y="214"/>
                      <a:pt x="173" y="251"/>
                      <a:pt x="210" y="288"/>
                    </a:cubicBezTo>
                    <a:cubicBezTo>
                      <a:pt x="210" y="129"/>
                      <a:pt x="210" y="129"/>
                      <a:pt x="210" y="129"/>
                    </a:cubicBezTo>
                    <a:cubicBezTo>
                      <a:pt x="190" y="111"/>
                      <a:pt x="169" y="92"/>
                      <a:pt x="148" y="73"/>
                    </a:cubicBezTo>
                    <a:cubicBezTo>
                      <a:pt x="144" y="70"/>
                      <a:pt x="140" y="66"/>
                      <a:pt x="136" y="64"/>
                    </a:cubicBezTo>
                    <a:cubicBezTo>
                      <a:pt x="110" y="41"/>
                      <a:pt x="85" y="20"/>
                      <a:pt x="59" y="0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27">
                <a:extLst>
                  <a:ext uri="{FF2B5EF4-FFF2-40B4-BE49-F238E27FC236}">
                    <a16:creationId xmlns:a16="http://schemas.microsoft.com/office/drawing/2014/main" id="{0C0E6045-24DC-8ABE-9721-EED62F9F3CDC}"/>
                  </a:ext>
                </a:extLst>
              </p:cNvPr>
              <p:cNvSpPr/>
              <p:nvPr/>
            </p:nvSpPr>
            <p:spPr>
              <a:xfrm>
                <a:off x="5305089" y="4676503"/>
                <a:ext cx="71648" cy="92265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79" extrusionOk="0">
                    <a:moveTo>
                      <a:pt x="54" y="0"/>
                    </a:moveTo>
                    <a:lnTo>
                      <a:pt x="54" y="0"/>
                    </a:lnTo>
                    <a:cubicBezTo>
                      <a:pt x="0" y="78"/>
                      <a:pt x="0" y="78"/>
                      <a:pt x="0" y="78"/>
                    </a:cubicBezTo>
                    <a:cubicBezTo>
                      <a:pt x="24" y="111"/>
                      <a:pt x="47" y="144"/>
                      <a:pt x="69" y="179"/>
                    </a:cubicBezTo>
                    <a:cubicBezTo>
                      <a:pt x="139" y="78"/>
                      <a:pt x="139" y="78"/>
                      <a:pt x="139" y="78"/>
                    </a:cubicBezTo>
                    <a:cubicBezTo>
                      <a:pt x="131" y="65"/>
                      <a:pt x="122" y="53"/>
                      <a:pt x="114" y="41"/>
                    </a:cubicBezTo>
                    <a:lnTo>
                      <a:pt x="114" y="41"/>
                    </a:lnTo>
                    <a:lnTo>
                      <a:pt x="114" y="41"/>
                    </a:lnTo>
                    <a:lnTo>
                      <a:pt x="114" y="41"/>
                    </a:lnTo>
                    <a:cubicBezTo>
                      <a:pt x="54" y="0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25900" rIns="120000" bIns="259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27">
                <a:extLst>
                  <a:ext uri="{FF2B5EF4-FFF2-40B4-BE49-F238E27FC236}">
                    <a16:creationId xmlns:a16="http://schemas.microsoft.com/office/drawing/2014/main" id="{E5BC6F4D-19E8-9289-2C21-16D6EDB0EA7A}"/>
                  </a:ext>
                </a:extLst>
              </p:cNvPr>
              <p:cNvSpPr/>
              <p:nvPr/>
            </p:nvSpPr>
            <p:spPr>
              <a:xfrm>
                <a:off x="3193275" y="4131161"/>
                <a:ext cx="2393246" cy="820077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591" extrusionOk="0">
                    <a:moveTo>
                      <a:pt x="4485" y="1486"/>
                    </a:moveTo>
                    <a:lnTo>
                      <a:pt x="4485" y="1486"/>
                    </a:lnTo>
                    <a:cubicBezTo>
                      <a:pt x="4128" y="549"/>
                      <a:pt x="3210" y="-57"/>
                      <a:pt x="2230" y="5"/>
                    </a:cubicBezTo>
                    <a:cubicBezTo>
                      <a:pt x="1346" y="61"/>
                      <a:pt x="582" y="640"/>
                      <a:pt x="263" y="1486"/>
                    </a:cubicBezTo>
                    <a:cubicBezTo>
                      <a:pt x="0" y="1486"/>
                      <a:pt x="0" y="1486"/>
                      <a:pt x="0" y="1486"/>
                    </a:cubicBezTo>
                    <a:cubicBezTo>
                      <a:pt x="0" y="1591"/>
                      <a:pt x="0" y="1591"/>
                      <a:pt x="0" y="1591"/>
                    </a:cubicBezTo>
                    <a:cubicBezTo>
                      <a:pt x="4643" y="1591"/>
                      <a:pt x="4643" y="1591"/>
                      <a:pt x="4643" y="1591"/>
                    </a:cubicBezTo>
                    <a:cubicBezTo>
                      <a:pt x="4643" y="1486"/>
                      <a:pt x="4643" y="1486"/>
                      <a:pt x="4643" y="1486"/>
                    </a:cubicBezTo>
                    <a:lnTo>
                      <a:pt x="4485" y="1486"/>
                    </a:lnTo>
                    <a:moveTo>
                      <a:pt x="2236" y="119"/>
                    </a:moveTo>
                    <a:lnTo>
                      <a:pt x="2236" y="119"/>
                    </a:lnTo>
                    <a:cubicBezTo>
                      <a:pt x="3153" y="61"/>
                      <a:pt x="4012" y="619"/>
                      <a:pt x="4363" y="1486"/>
                    </a:cubicBezTo>
                    <a:cubicBezTo>
                      <a:pt x="386" y="1486"/>
                      <a:pt x="386" y="1486"/>
                      <a:pt x="386" y="1486"/>
                    </a:cubicBezTo>
                    <a:cubicBezTo>
                      <a:pt x="697" y="704"/>
                      <a:pt x="1413" y="171"/>
                      <a:pt x="2236" y="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3" name="Google Shape;503;p27">
              <a:extLst>
                <a:ext uri="{FF2B5EF4-FFF2-40B4-BE49-F238E27FC236}">
                  <a16:creationId xmlns:a16="http://schemas.microsoft.com/office/drawing/2014/main" id="{00249D19-86E6-A878-9BD1-952270611F22}"/>
                </a:ext>
              </a:extLst>
            </p:cNvPr>
            <p:cNvGrpSpPr/>
            <p:nvPr/>
          </p:nvGrpSpPr>
          <p:grpSpPr>
            <a:xfrm>
              <a:off x="5494801" y="4193976"/>
              <a:ext cx="3386482" cy="694450"/>
              <a:chOff x="5535326" y="4256776"/>
              <a:chExt cx="3386482" cy="694450"/>
            </a:xfrm>
          </p:grpSpPr>
          <p:sp>
            <p:nvSpPr>
              <p:cNvPr id="504" name="Google Shape;504;p27">
                <a:extLst>
                  <a:ext uri="{FF2B5EF4-FFF2-40B4-BE49-F238E27FC236}">
                    <a16:creationId xmlns:a16="http://schemas.microsoft.com/office/drawing/2014/main" id="{F802377C-41E6-344D-1CEA-620B336B282E}"/>
                  </a:ext>
                </a:extLst>
              </p:cNvPr>
              <p:cNvSpPr/>
              <p:nvPr/>
            </p:nvSpPr>
            <p:spPr>
              <a:xfrm>
                <a:off x="5535326" y="4256776"/>
                <a:ext cx="3386482" cy="694450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1725" extrusionOk="0">
                    <a:moveTo>
                      <a:pt x="8412" y="1725"/>
                    </a:moveTo>
                    <a:lnTo>
                      <a:pt x="0" y="1725"/>
                    </a:lnTo>
                    <a:lnTo>
                      <a:pt x="1321" y="1070"/>
                    </a:lnTo>
                    <a:lnTo>
                      <a:pt x="1885" y="790"/>
                    </a:lnTo>
                    <a:lnTo>
                      <a:pt x="2855" y="1342"/>
                    </a:lnTo>
                    <a:lnTo>
                      <a:pt x="3271" y="1580"/>
                    </a:lnTo>
                    <a:lnTo>
                      <a:pt x="3533" y="1401"/>
                    </a:lnTo>
                    <a:lnTo>
                      <a:pt x="5577" y="0"/>
                    </a:lnTo>
                    <a:lnTo>
                      <a:pt x="6269" y="629"/>
                    </a:lnTo>
                    <a:lnTo>
                      <a:pt x="6607" y="372"/>
                    </a:lnTo>
                    <a:lnTo>
                      <a:pt x="7555" y="1081"/>
                    </a:lnTo>
                    <a:lnTo>
                      <a:pt x="8412" y="172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27">
                <a:extLst>
                  <a:ext uri="{FF2B5EF4-FFF2-40B4-BE49-F238E27FC236}">
                    <a16:creationId xmlns:a16="http://schemas.microsoft.com/office/drawing/2014/main" id="{0A4778E3-CB43-4FBE-8108-33AB060CC599}"/>
                  </a:ext>
                </a:extLst>
              </p:cNvPr>
              <p:cNvSpPr/>
              <p:nvPr/>
            </p:nvSpPr>
            <p:spPr>
              <a:xfrm>
                <a:off x="5535326" y="4687536"/>
                <a:ext cx="3386482" cy="263690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55" extrusionOk="0">
                    <a:moveTo>
                      <a:pt x="7555" y="11"/>
                    </a:moveTo>
                    <a:lnTo>
                      <a:pt x="7555" y="11"/>
                    </a:lnTo>
                    <a:cubicBezTo>
                      <a:pt x="6012" y="338"/>
                      <a:pt x="4659" y="399"/>
                      <a:pt x="3533" y="331"/>
                    </a:cubicBezTo>
                    <a:cubicBezTo>
                      <a:pt x="3271" y="510"/>
                      <a:pt x="3271" y="510"/>
                      <a:pt x="3271" y="510"/>
                    </a:cubicBezTo>
                    <a:cubicBezTo>
                      <a:pt x="2855" y="272"/>
                      <a:pt x="2855" y="272"/>
                      <a:pt x="2855" y="272"/>
                    </a:cubicBezTo>
                    <a:cubicBezTo>
                      <a:pt x="2263" y="206"/>
                      <a:pt x="1749" y="106"/>
                      <a:pt x="1321" y="0"/>
                    </a:cubicBezTo>
                    <a:cubicBezTo>
                      <a:pt x="0" y="655"/>
                      <a:pt x="0" y="655"/>
                      <a:pt x="0" y="655"/>
                    </a:cubicBezTo>
                    <a:cubicBezTo>
                      <a:pt x="8412" y="655"/>
                      <a:pt x="8412" y="655"/>
                      <a:pt x="8412" y="655"/>
                    </a:cubicBezTo>
                    <a:lnTo>
                      <a:pt x="7555" y="11"/>
                    </a:lnTo>
                    <a:close/>
                  </a:path>
                </a:pathLst>
              </a:custGeom>
              <a:solidFill>
                <a:srgbClr val="1D1B30">
                  <a:alpha val="35220"/>
                </a:srgbClr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27">
                <a:extLst>
                  <a:ext uri="{FF2B5EF4-FFF2-40B4-BE49-F238E27FC236}">
                    <a16:creationId xmlns:a16="http://schemas.microsoft.com/office/drawing/2014/main" id="{CBDDC668-2F47-6869-2806-E22D85BBAD78}"/>
                  </a:ext>
                </a:extLst>
              </p:cNvPr>
              <p:cNvSpPr/>
              <p:nvPr/>
            </p:nvSpPr>
            <p:spPr>
              <a:xfrm>
                <a:off x="5862218" y="4749936"/>
                <a:ext cx="263286" cy="201290"/>
              </a:xfrm>
              <a:custGeom>
                <a:avLst/>
                <a:gdLst/>
                <a:ahLst/>
                <a:cxnLst/>
                <a:rect l="l" t="t" r="r" b="b"/>
                <a:pathLst>
                  <a:path w="654" h="500" extrusionOk="0">
                    <a:moveTo>
                      <a:pt x="0" y="500"/>
                    </a:moveTo>
                    <a:lnTo>
                      <a:pt x="459" y="500"/>
                    </a:lnTo>
                    <a:lnTo>
                      <a:pt x="654" y="0"/>
                    </a:lnTo>
                    <a:lnTo>
                      <a:pt x="0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27">
                <a:extLst>
                  <a:ext uri="{FF2B5EF4-FFF2-40B4-BE49-F238E27FC236}">
                    <a16:creationId xmlns:a16="http://schemas.microsoft.com/office/drawing/2014/main" id="{A93E4B70-4BB0-EC1D-3B68-605FF28D1983}"/>
                  </a:ext>
                </a:extLst>
              </p:cNvPr>
              <p:cNvSpPr/>
              <p:nvPr/>
            </p:nvSpPr>
            <p:spPr>
              <a:xfrm>
                <a:off x="7955214" y="4665797"/>
                <a:ext cx="537038" cy="285429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709" extrusionOk="0">
                    <a:moveTo>
                      <a:pt x="709" y="0"/>
                    </a:moveTo>
                    <a:lnTo>
                      <a:pt x="709" y="467"/>
                    </a:lnTo>
                    <a:lnTo>
                      <a:pt x="0" y="96"/>
                    </a:lnTo>
                    <a:lnTo>
                      <a:pt x="426" y="709"/>
                    </a:lnTo>
                    <a:lnTo>
                      <a:pt x="1334" y="709"/>
                    </a:lnTo>
                    <a:lnTo>
                      <a:pt x="7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27">
                <a:extLst>
                  <a:ext uri="{FF2B5EF4-FFF2-40B4-BE49-F238E27FC236}">
                    <a16:creationId xmlns:a16="http://schemas.microsoft.com/office/drawing/2014/main" id="{0617AA28-BF62-EF1D-240D-215ABC1E26C2}"/>
                  </a:ext>
                </a:extLst>
              </p:cNvPr>
              <p:cNvSpPr/>
              <p:nvPr/>
            </p:nvSpPr>
            <p:spPr>
              <a:xfrm>
                <a:off x="7237822" y="4795427"/>
                <a:ext cx="166265" cy="155798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87" extrusionOk="0">
                    <a:moveTo>
                      <a:pt x="0" y="387"/>
                    </a:moveTo>
                    <a:lnTo>
                      <a:pt x="332" y="387"/>
                    </a:lnTo>
                    <a:lnTo>
                      <a:pt x="413" y="0"/>
                    </a:lnTo>
                    <a:lnTo>
                      <a:pt x="0" y="38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27">
                <a:extLst>
                  <a:ext uri="{FF2B5EF4-FFF2-40B4-BE49-F238E27FC236}">
                    <a16:creationId xmlns:a16="http://schemas.microsoft.com/office/drawing/2014/main" id="{FB84D323-B1D3-8F3C-DB05-75B05A38AEE7}"/>
                  </a:ext>
                </a:extLst>
              </p:cNvPr>
              <p:cNvSpPr/>
              <p:nvPr/>
            </p:nvSpPr>
            <p:spPr>
              <a:xfrm>
                <a:off x="7809884" y="4795427"/>
                <a:ext cx="123591" cy="155798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87" extrusionOk="0">
                    <a:moveTo>
                      <a:pt x="54" y="0"/>
                    </a:moveTo>
                    <a:lnTo>
                      <a:pt x="0" y="387"/>
                    </a:lnTo>
                    <a:lnTo>
                      <a:pt x="307" y="387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27">
                <a:extLst>
                  <a:ext uri="{FF2B5EF4-FFF2-40B4-BE49-F238E27FC236}">
                    <a16:creationId xmlns:a16="http://schemas.microsoft.com/office/drawing/2014/main" id="{A45A0944-1749-9BDA-A494-EEE276252B62}"/>
                  </a:ext>
                </a:extLst>
              </p:cNvPr>
              <p:cNvSpPr/>
              <p:nvPr/>
            </p:nvSpPr>
            <p:spPr>
              <a:xfrm>
                <a:off x="6268418" y="4857022"/>
                <a:ext cx="101047" cy="94204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34" extrusionOk="0">
                    <a:moveTo>
                      <a:pt x="0" y="0"/>
                    </a:moveTo>
                    <a:lnTo>
                      <a:pt x="0" y="234"/>
                    </a:lnTo>
                    <a:lnTo>
                      <a:pt x="251" y="2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52300" rIns="120000" bIns="523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27">
                <a:extLst>
                  <a:ext uri="{FF2B5EF4-FFF2-40B4-BE49-F238E27FC236}">
                    <a16:creationId xmlns:a16="http://schemas.microsoft.com/office/drawing/2014/main" id="{455D986D-274D-F08A-20A7-E8B306654DE1}"/>
                  </a:ext>
                </a:extLst>
              </p:cNvPr>
              <p:cNvSpPr/>
              <p:nvPr/>
            </p:nvSpPr>
            <p:spPr>
              <a:xfrm>
                <a:off x="7375906" y="4309916"/>
                <a:ext cx="389292" cy="330518"/>
              </a:xfrm>
              <a:custGeom>
                <a:avLst/>
                <a:gdLst/>
                <a:ahLst/>
                <a:cxnLst/>
                <a:rect l="l" t="t" r="r" b="b"/>
                <a:pathLst>
                  <a:path w="967" h="821" extrusionOk="0">
                    <a:moveTo>
                      <a:pt x="0" y="750"/>
                    </a:moveTo>
                    <a:lnTo>
                      <a:pt x="725" y="429"/>
                    </a:lnTo>
                    <a:lnTo>
                      <a:pt x="871" y="821"/>
                    </a:lnTo>
                    <a:lnTo>
                      <a:pt x="967" y="0"/>
                    </a:lnTo>
                    <a:lnTo>
                      <a:pt x="0" y="75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>
                <a:extLst>
                  <a:ext uri="{FF2B5EF4-FFF2-40B4-BE49-F238E27FC236}">
                    <a16:creationId xmlns:a16="http://schemas.microsoft.com/office/drawing/2014/main" id="{BD779167-DDBF-5998-55CB-51B2CD7B3FE5}"/>
                  </a:ext>
                </a:extLst>
              </p:cNvPr>
              <p:cNvSpPr/>
              <p:nvPr/>
            </p:nvSpPr>
            <p:spPr>
              <a:xfrm>
                <a:off x="7792976" y="4333266"/>
                <a:ext cx="285830" cy="236717"/>
              </a:xfrm>
              <a:custGeom>
                <a:avLst/>
                <a:gdLst/>
                <a:ahLst/>
                <a:cxnLst/>
                <a:rect l="l" t="t" r="r" b="b"/>
                <a:pathLst>
                  <a:path w="710" h="588" extrusionOk="0">
                    <a:moveTo>
                      <a:pt x="0" y="0"/>
                    </a:moveTo>
                    <a:lnTo>
                      <a:pt x="64" y="588"/>
                    </a:lnTo>
                    <a:lnTo>
                      <a:pt x="202" y="294"/>
                    </a:lnTo>
                    <a:lnTo>
                      <a:pt x="710" y="5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1109B9E7-15A1-1BE5-51A5-9EB9E9ABE2FB}"/>
              </a:ext>
            </a:extLst>
          </p:cNvPr>
          <p:cNvGraphicFramePr>
            <a:graphicFrameLocks/>
          </p:cNvGraphicFramePr>
          <p:nvPr/>
        </p:nvGraphicFramePr>
        <p:xfrm>
          <a:off x="323274" y="1492281"/>
          <a:ext cx="11360727" cy="42428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48727">
                  <a:extLst>
                    <a:ext uri="{9D8B030D-6E8A-4147-A177-3AD203B41FA5}">
                      <a16:colId xmlns:a16="http://schemas.microsoft.com/office/drawing/2014/main" val="3799775227"/>
                    </a:ext>
                  </a:extLst>
                </a:gridCol>
                <a:gridCol w="4045527">
                  <a:extLst>
                    <a:ext uri="{9D8B030D-6E8A-4147-A177-3AD203B41FA5}">
                      <a16:colId xmlns:a16="http://schemas.microsoft.com/office/drawing/2014/main" val="42761836"/>
                    </a:ext>
                  </a:extLst>
                </a:gridCol>
                <a:gridCol w="3066473">
                  <a:extLst>
                    <a:ext uri="{9D8B030D-6E8A-4147-A177-3AD203B41FA5}">
                      <a16:colId xmlns:a16="http://schemas.microsoft.com/office/drawing/2014/main" val="504376275"/>
                    </a:ext>
                  </a:extLst>
                </a:gridCol>
              </a:tblGrid>
              <a:tr h="629920">
                <a:tc>
                  <a:txBody>
                    <a:bodyPr/>
                    <a:lstStyle/>
                    <a:p>
                      <a:pPr algn="ctr"/>
                      <a:r>
                        <a:rPr lang="en-US" sz="3300" dirty="0"/>
                        <a:t>ELA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/>
                        <a:t>Math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/>
                        <a:t>Science 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62275139"/>
                  </a:ext>
                </a:extLst>
              </a:tr>
              <a:tr h="736611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3</a:t>
                      </a:r>
                      <a:r>
                        <a:rPr lang="en-US" sz="2700" baseline="30000" dirty="0"/>
                        <a:t>rd</a:t>
                      </a:r>
                      <a:r>
                        <a:rPr lang="en-US" sz="2700" dirty="0"/>
                        <a:t>-5</a:t>
                      </a:r>
                      <a:r>
                        <a:rPr lang="en-US" sz="2700" baseline="30000" dirty="0"/>
                        <a:t>th</a:t>
                      </a:r>
                      <a:r>
                        <a:rPr lang="en-US" sz="2700" dirty="0"/>
                        <a:t> Proficiency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3</a:t>
                      </a:r>
                      <a:r>
                        <a:rPr lang="en-US" sz="2700" baseline="30000" dirty="0"/>
                        <a:t>rd</a:t>
                      </a:r>
                      <a:r>
                        <a:rPr lang="en-US" sz="2700" dirty="0"/>
                        <a:t>-5</a:t>
                      </a:r>
                      <a:r>
                        <a:rPr lang="en-US" sz="2700" baseline="30000" dirty="0"/>
                        <a:t>th</a:t>
                      </a:r>
                      <a:r>
                        <a:rPr lang="en-US" sz="2700" dirty="0"/>
                        <a:t> Proficiency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5</a:t>
                      </a:r>
                      <a:r>
                        <a:rPr lang="en-US" sz="2700" baseline="30000" dirty="0"/>
                        <a:t>th</a:t>
                      </a:r>
                      <a:r>
                        <a:rPr lang="en-US" sz="2700" dirty="0"/>
                        <a:t> Proficiency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82798817"/>
                  </a:ext>
                </a:extLst>
              </a:tr>
              <a:tr h="9347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/>
                        <a:t>3</a:t>
                      </a:r>
                      <a:r>
                        <a:rPr lang="en-US" sz="2700" baseline="30000" dirty="0"/>
                        <a:t>rd </a:t>
                      </a:r>
                      <a:r>
                        <a:rPr lang="en-US" sz="2700" dirty="0"/>
                        <a:t>Proficiency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765076631"/>
                  </a:ext>
                </a:extLst>
              </a:tr>
              <a:tr h="96574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Learning Gains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Learning Gains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83309862"/>
                  </a:ext>
                </a:extLst>
              </a:tr>
              <a:tr h="96574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Low 25% Learning Gains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Low 25% Learning Gains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50685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44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>
          <a:extLst>
            <a:ext uri="{FF2B5EF4-FFF2-40B4-BE49-F238E27FC236}">
              <a16:creationId xmlns:a16="http://schemas.microsoft.com/office/drawing/2014/main" id="{07753195-EE97-E30D-B412-197039A6B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2">
            <a:extLst>
              <a:ext uri="{FF2B5EF4-FFF2-40B4-BE49-F238E27FC236}">
                <a16:creationId xmlns:a16="http://schemas.microsoft.com/office/drawing/2014/main" id="{5A49BC51-54EE-3DCD-AFDC-F7D132D7D3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ELA  </a:t>
            </a:r>
            <a:endParaRPr dirty="0"/>
          </a:p>
        </p:txBody>
      </p:sp>
      <p:sp>
        <p:nvSpPr>
          <p:cNvPr id="32" name="Google Shape;692;p32">
            <a:extLst>
              <a:ext uri="{FF2B5EF4-FFF2-40B4-BE49-F238E27FC236}">
                <a16:creationId xmlns:a16="http://schemas.microsoft.com/office/drawing/2014/main" id="{685ED38F-AA14-B636-22F1-48C326CA879D}"/>
              </a:ext>
            </a:extLst>
          </p:cNvPr>
          <p:cNvSpPr txBox="1"/>
          <p:nvPr/>
        </p:nvSpPr>
        <p:spPr>
          <a:xfrm>
            <a:off x="6867180" y="4221350"/>
            <a:ext cx="3775113" cy="17938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" sz="3600" b="1" kern="0" baseline="30000" dirty="0">
                <a:solidFill>
                  <a:srgbClr val="1D1B30"/>
                </a:solidFill>
                <a:latin typeface="Preahvihear"/>
                <a:ea typeface="Preahvihear"/>
                <a:cs typeface="Preahvihear"/>
                <a:sym typeface="Preahvihear"/>
              </a:rPr>
              <a:t>Proficiency Goal 65%  </a:t>
            </a:r>
          </a:p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" sz="3600" b="1" kern="0" baseline="30000" dirty="0">
                <a:solidFill>
                  <a:srgbClr val="1D1B30"/>
                </a:solidFill>
                <a:latin typeface="Preahvihear"/>
                <a:ea typeface="Preahvihear"/>
                <a:cs typeface="Preahvihear"/>
                <a:sym typeface="Preahvihear"/>
              </a:rPr>
              <a:t>Need 53 more students!  </a:t>
            </a:r>
            <a:r>
              <a:rPr lang="en" sz="3600" b="1" kern="0" dirty="0">
                <a:solidFill>
                  <a:srgbClr val="1D1B30"/>
                </a:solidFill>
                <a:latin typeface="Preahvihear"/>
                <a:ea typeface="Preahvihear"/>
                <a:cs typeface="Preahvihear"/>
                <a:sym typeface="Preahvihear"/>
              </a:rPr>
              <a:t> </a:t>
            </a:r>
            <a:endParaRPr sz="3600" b="1" kern="0" dirty="0">
              <a:solidFill>
                <a:srgbClr val="1D1B30"/>
              </a:solidFill>
              <a:latin typeface="Preahvihear"/>
              <a:ea typeface="Preahvihear"/>
              <a:cs typeface="Preahvihear"/>
              <a:sym typeface="Preahvihe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1E02DF-72A4-41F0-F0DB-D1D809931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59" y="1381030"/>
            <a:ext cx="9570682" cy="2220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830F20-E4F5-6A8F-37CC-294EFDD90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499" y="4221350"/>
            <a:ext cx="4657137" cy="179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6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>
          <a:extLst>
            <a:ext uri="{FF2B5EF4-FFF2-40B4-BE49-F238E27FC236}">
              <a16:creationId xmlns:a16="http://schemas.microsoft.com/office/drawing/2014/main" id="{BA5A5342-3226-770A-70ED-BB844E5AD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1">
            <a:extLst>
              <a:ext uri="{FF2B5EF4-FFF2-40B4-BE49-F238E27FC236}">
                <a16:creationId xmlns:a16="http://schemas.microsoft.com/office/drawing/2014/main" id="{45691BDD-4B32-5C28-1D23-5B78743A3A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7416" y="278762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 Math </a:t>
            </a:r>
            <a:endParaRPr dirty="0"/>
          </a:p>
        </p:txBody>
      </p:sp>
      <p:grpSp>
        <p:nvGrpSpPr>
          <p:cNvPr id="678" name="Google Shape;678;p31">
            <a:extLst>
              <a:ext uri="{FF2B5EF4-FFF2-40B4-BE49-F238E27FC236}">
                <a16:creationId xmlns:a16="http://schemas.microsoft.com/office/drawing/2014/main" id="{A5B377FC-3728-E51C-1123-0B6FC4F0B8EB}"/>
              </a:ext>
            </a:extLst>
          </p:cNvPr>
          <p:cNvGrpSpPr/>
          <p:nvPr/>
        </p:nvGrpSpPr>
        <p:grpSpPr>
          <a:xfrm>
            <a:off x="855678" y="5584313"/>
            <a:ext cx="1654367" cy="1022844"/>
            <a:chOff x="672858" y="4188234"/>
            <a:chExt cx="1240775" cy="767133"/>
          </a:xfrm>
        </p:grpSpPr>
        <p:sp>
          <p:nvSpPr>
            <p:cNvPr id="679" name="Google Shape;679;p31">
              <a:extLst>
                <a:ext uri="{FF2B5EF4-FFF2-40B4-BE49-F238E27FC236}">
                  <a16:creationId xmlns:a16="http://schemas.microsoft.com/office/drawing/2014/main" id="{21354A4B-E01A-12AA-3766-28ADE04991EC}"/>
                </a:ext>
              </a:extLst>
            </p:cNvPr>
            <p:cNvSpPr/>
            <p:nvPr/>
          </p:nvSpPr>
          <p:spPr>
            <a:xfrm>
              <a:off x="672858" y="4188234"/>
              <a:ext cx="1240775" cy="764453"/>
            </a:xfrm>
            <a:custGeom>
              <a:avLst/>
              <a:gdLst/>
              <a:ahLst/>
              <a:cxnLst/>
              <a:rect l="l" t="t" r="r" b="b"/>
              <a:pathLst>
                <a:path w="1852" h="1141" extrusionOk="0">
                  <a:moveTo>
                    <a:pt x="1852" y="1141"/>
                  </a:moveTo>
                  <a:lnTo>
                    <a:pt x="1852" y="1141"/>
                  </a:lnTo>
                  <a:cubicBezTo>
                    <a:pt x="1817" y="1141"/>
                    <a:pt x="1782" y="1140"/>
                    <a:pt x="1747" y="1139"/>
                  </a:cubicBezTo>
                  <a:lnTo>
                    <a:pt x="1747" y="1139"/>
                  </a:lnTo>
                  <a:cubicBezTo>
                    <a:pt x="1600" y="1136"/>
                    <a:pt x="1451" y="1134"/>
                    <a:pt x="1304" y="1132"/>
                  </a:cubicBezTo>
                  <a:cubicBezTo>
                    <a:pt x="1042" y="1128"/>
                    <a:pt x="781" y="1124"/>
                    <a:pt x="520" y="1120"/>
                  </a:cubicBezTo>
                  <a:cubicBezTo>
                    <a:pt x="437" y="1118"/>
                    <a:pt x="355" y="1117"/>
                    <a:pt x="272" y="1115"/>
                  </a:cubicBezTo>
                  <a:cubicBezTo>
                    <a:pt x="181" y="1114"/>
                    <a:pt x="91" y="1112"/>
                    <a:pt x="0" y="1112"/>
                  </a:cubicBezTo>
                  <a:cubicBezTo>
                    <a:pt x="38" y="977"/>
                    <a:pt x="84" y="835"/>
                    <a:pt x="138" y="687"/>
                  </a:cubicBezTo>
                  <a:cubicBezTo>
                    <a:pt x="209" y="493"/>
                    <a:pt x="286" y="316"/>
                    <a:pt x="363" y="156"/>
                  </a:cubicBezTo>
                  <a:cubicBezTo>
                    <a:pt x="370" y="142"/>
                    <a:pt x="421" y="36"/>
                    <a:pt x="542" y="8"/>
                  </a:cubicBezTo>
                  <a:cubicBezTo>
                    <a:pt x="630" y="-14"/>
                    <a:pt x="701" y="18"/>
                    <a:pt x="722" y="28"/>
                  </a:cubicBezTo>
                  <a:cubicBezTo>
                    <a:pt x="829" y="152"/>
                    <a:pt x="936" y="275"/>
                    <a:pt x="1042" y="398"/>
                  </a:cubicBezTo>
                  <a:cubicBezTo>
                    <a:pt x="1088" y="376"/>
                    <a:pt x="1156" y="348"/>
                    <a:pt x="1243" y="337"/>
                  </a:cubicBezTo>
                  <a:cubicBezTo>
                    <a:pt x="1379" y="319"/>
                    <a:pt x="1488" y="353"/>
                    <a:pt x="1544" y="375"/>
                  </a:cubicBezTo>
                  <a:lnTo>
                    <a:pt x="1852" y="11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1">
              <a:extLst>
                <a:ext uri="{FF2B5EF4-FFF2-40B4-BE49-F238E27FC236}">
                  <a16:creationId xmlns:a16="http://schemas.microsoft.com/office/drawing/2014/main" id="{B09516E4-E14C-CEBC-7319-3D2B492BC4D9}"/>
                </a:ext>
              </a:extLst>
            </p:cNvPr>
            <p:cNvSpPr/>
            <p:nvPr/>
          </p:nvSpPr>
          <p:spPr>
            <a:xfrm>
              <a:off x="1226249" y="4452208"/>
              <a:ext cx="154092" cy="503159"/>
            </a:xfrm>
            <a:custGeom>
              <a:avLst/>
              <a:gdLst/>
              <a:ahLst/>
              <a:cxnLst/>
              <a:rect l="l" t="t" r="r" b="b"/>
              <a:pathLst>
                <a:path w="230" h="751" extrusionOk="0">
                  <a:moveTo>
                    <a:pt x="203" y="0"/>
                  </a:moveTo>
                  <a:lnTo>
                    <a:pt x="0" y="743"/>
                  </a:lnTo>
                  <a:lnTo>
                    <a:pt x="26" y="751"/>
                  </a:lnTo>
                  <a:lnTo>
                    <a:pt x="230" y="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1">
              <a:extLst>
                <a:ext uri="{FF2B5EF4-FFF2-40B4-BE49-F238E27FC236}">
                  <a16:creationId xmlns:a16="http://schemas.microsoft.com/office/drawing/2014/main" id="{96B08A19-2D3F-7FD9-1544-9AEDD4D40BF6}"/>
                </a:ext>
              </a:extLst>
            </p:cNvPr>
            <p:cNvSpPr/>
            <p:nvPr/>
          </p:nvSpPr>
          <p:spPr>
            <a:xfrm>
              <a:off x="874518" y="4237813"/>
              <a:ext cx="223768" cy="332983"/>
            </a:xfrm>
            <a:custGeom>
              <a:avLst/>
              <a:gdLst/>
              <a:ahLst/>
              <a:cxnLst/>
              <a:rect l="l" t="t" r="r" b="b"/>
              <a:pathLst>
                <a:path w="334" h="497" extrusionOk="0">
                  <a:moveTo>
                    <a:pt x="289" y="206"/>
                  </a:moveTo>
                  <a:lnTo>
                    <a:pt x="289" y="206"/>
                  </a:lnTo>
                  <a:cubicBezTo>
                    <a:pt x="280" y="146"/>
                    <a:pt x="267" y="59"/>
                    <a:pt x="258" y="0"/>
                  </a:cubicBezTo>
                  <a:cubicBezTo>
                    <a:pt x="220" y="47"/>
                    <a:pt x="180" y="101"/>
                    <a:pt x="142" y="159"/>
                  </a:cubicBezTo>
                  <a:cubicBezTo>
                    <a:pt x="85" y="244"/>
                    <a:pt x="38" y="326"/>
                    <a:pt x="0" y="402"/>
                  </a:cubicBezTo>
                  <a:cubicBezTo>
                    <a:pt x="58" y="386"/>
                    <a:pt x="115" y="370"/>
                    <a:pt x="173" y="354"/>
                  </a:cubicBezTo>
                  <a:cubicBezTo>
                    <a:pt x="226" y="402"/>
                    <a:pt x="280" y="449"/>
                    <a:pt x="334" y="497"/>
                  </a:cubicBezTo>
                  <a:cubicBezTo>
                    <a:pt x="319" y="400"/>
                    <a:pt x="305" y="303"/>
                    <a:pt x="289" y="206"/>
                  </a:cubicBezTo>
                  <a:close/>
                </a:path>
              </a:pathLst>
            </a:custGeom>
            <a:solidFill>
              <a:srgbClr val="F1EDE8">
                <a:alpha val="28300"/>
              </a:srgbClr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1">
              <a:extLst>
                <a:ext uri="{FF2B5EF4-FFF2-40B4-BE49-F238E27FC236}">
                  <a16:creationId xmlns:a16="http://schemas.microsoft.com/office/drawing/2014/main" id="{13B30294-4BEA-2840-4752-14E98ADB134C}"/>
                </a:ext>
              </a:extLst>
            </p:cNvPr>
            <p:cNvSpPr/>
            <p:nvPr/>
          </p:nvSpPr>
          <p:spPr>
            <a:xfrm>
              <a:off x="1445998" y="4769781"/>
              <a:ext cx="397289" cy="181566"/>
            </a:xfrm>
            <a:custGeom>
              <a:avLst/>
              <a:gdLst/>
              <a:ahLst/>
              <a:cxnLst/>
              <a:rect l="l" t="t" r="r" b="b"/>
              <a:pathLst>
                <a:path w="593" h="271" extrusionOk="0">
                  <a:moveTo>
                    <a:pt x="354" y="0"/>
                  </a:moveTo>
                  <a:lnTo>
                    <a:pt x="354" y="0"/>
                  </a:lnTo>
                  <a:cubicBezTo>
                    <a:pt x="354" y="233"/>
                    <a:pt x="354" y="233"/>
                    <a:pt x="354" y="23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297" y="266"/>
                    <a:pt x="446" y="268"/>
                    <a:pt x="593" y="271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1">
              <a:extLst>
                <a:ext uri="{FF2B5EF4-FFF2-40B4-BE49-F238E27FC236}">
                  <a16:creationId xmlns:a16="http://schemas.microsoft.com/office/drawing/2014/main" id="{8245BD69-7B49-22F6-29CD-D7F25F01784A}"/>
                </a:ext>
              </a:extLst>
            </p:cNvPr>
            <p:cNvSpPr/>
            <p:nvPr/>
          </p:nvSpPr>
          <p:spPr>
            <a:xfrm>
              <a:off x="855089" y="4740972"/>
              <a:ext cx="207689" cy="197646"/>
            </a:xfrm>
            <a:custGeom>
              <a:avLst/>
              <a:gdLst/>
              <a:ahLst/>
              <a:cxnLst/>
              <a:rect l="l" t="t" r="r" b="b"/>
              <a:pathLst>
                <a:path w="310" h="295" extrusionOk="0">
                  <a:moveTo>
                    <a:pt x="0" y="290"/>
                  </a:moveTo>
                  <a:lnTo>
                    <a:pt x="0" y="290"/>
                  </a:lnTo>
                  <a:cubicBezTo>
                    <a:pt x="83" y="292"/>
                    <a:pt x="165" y="293"/>
                    <a:pt x="248" y="295"/>
                  </a:cubicBezTo>
                  <a:cubicBezTo>
                    <a:pt x="310" y="0"/>
                    <a:pt x="310" y="0"/>
                    <a:pt x="310" y="0"/>
                  </a:cubicBezTo>
                  <a:lnTo>
                    <a:pt x="0" y="2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692;p32">
            <a:extLst>
              <a:ext uri="{FF2B5EF4-FFF2-40B4-BE49-F238E27FC236}">
                <a16:creationId xmlns:a16="http://schemas.microsoft.com/office/drawing/2014/main" id="{669261F9-E83D-DCC0-A38C-9317AF8F7427}"/>
              </a:ext>
            </a:extLst>
          </p:cNvPr>
          <p:cNvSpPr txBox="1"/>
          <p:nvPr/>
        </p:nvSpPr>
        <p:spPr>
          <a:xfrm>
            <a:off x="8279543" y="4579606"/>
            <a:ext cx="3178000" cy="1292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2000" b="1" kern="0" dirty="0">
                <a:solidFill>
                  <a:srgbClr val="1D1B30"/>
                </a:solidFill>
                <a:latin typeface="Preahvihear"/>
                <a:ea typeface="Preahvihear"/>
                <a:cs typeface="Preahvihear"/>
                <a:sym typeface="Preahvihear"/>
              </a:rPr>
              <a:t>Proficiency Goal 65%</a:t>
            </a:r>
          </a:p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2000" b="1" kern="0" dirty="0">
                <a:solidFill>
                  <a:srgbClr val="1D1B30"/>
                </a:solidFill>
                <a:latin typeface="Preahvihear"/>
                <a:ea typeface="Preahvihear"/>
                <a:cs typeface="Preahvihear"/>
                <a:sym typeface="Preahvihear"/>
              </a:rPr>
              <a:t>105 more students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C7F4B3-F0B0-A912-5C87-3F9D488DB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506980"/>
              </p:ext>
            </p:extLst>
          </p:nvPr>
        </p:nvGraphicFramePr>
        <p:xfrm>
          <a:off x="787416" y="1349644"/>
          <a:ext cx="10670127" cy="2759647"/>
        </p:xfrm>
        <a:graphic>
          <a:graphicData uri="http://schemas.openxmlformats.org/drawingml/2006/table">
            <a:tbl>
              <a:tblPr/>
              <a:tblGrid>
                <a:gridCol w="912650">
                  <a:extLst>
                    <a:ext uri="{9D8B030D-6E8A-4147-A177-3AD203B41FA5}">
                      <a16:colId xmlns:a16="http://schemas.microsoft.com/office/drawing/2014/main" val="3542688248"/>
                    </a:ext>
                  </a:extLst>
                </a:gridCol>
                <a:gridCol w="1047858">
                  <a:extLst>
                    <a:ext uri="{9D8B030D-6E8A-4147-A177-3AD203B41FA5}">
                      <a16:colId xmlns:a16="http://schemas.microsoft.com/office/drawing/2014/main" val="512519203"/>
                    </a:ext>
                  </a:extLst>
                </a:gridCol>
                <a:gridCol w="1047858">
                  <a:extLst>
                    <a:ext uri="{9D8B030D-6E8A-4147-A177-3AD203B41FA5}">
                      <a16:colId xmlns:a16="http://schemas.microsoft.com/office/drawing/2014/main" val="2443162724"/>
                    </a:ext>
                  </a:extLst>
                </a:gridCol>
                <a:gridCol w="1577421">
                  <a:extLst>
                    <a:ext uri="{9D8B030D-6E8A-4147-A177-3AD203B41FA5}">
                      <a16:colId xmlns:a16="http://schemas.microsoft.com/office/drawing/2014/main" val="2455776695"/>
                    </a:ext>
                  </a:extLst>
                </a:gridCol>
                <a:gridCol w="461959">
                  <a:extLst>
                    <a:ext uri="{9D8B030D-6E8A-4147-A177-3AD203B41FA5}">
                      <a16:colId xmlns:a16="http://schemas.microsoft.com/office/drawing/2014/main" val="2834523539"/>
                    </a:ext>
                  </a:extLst>
                </a:gridCol>
                <a:gridCol w="1047858">
                  <a:extLst>
                    <a:ext uri="{9D8B030D-6E8A-4147-A177-3AD203B41FA5}">
                      <a16:colId xmlns:a16="http://schemas.microsoft.com/office/drawing/2014/main" val="638137931"/>
                    </a:ext>
                  </a:extLst>
                </a:gridCol>
                <a:gridCol w="1577421">
                  <a:extLst>
                    <a:ext uri="{9D8B030D-6E8A-4147-A177-3AD203B41FA5}">
                      <a16:colId xmlns:a16="http://schemas.microsoft.com/office/drawing/2014/main" val="1732432606"/>
                    </a:ext>
                  </a:extLst>
                </a:gridCol>
                <a:gridCol w="1577421">
                  <a:extLst>
                    <a:ext uri="{9D8B030D-6E8A-4147-A177-3AD203B41FA5}">
                      <a16:colId xmlns:a16="http://schemas.microsoft.com/office/drawing/2014/main" val="309118740"/>
                    </a:ext>
                  </a:extLst>
                </a:gridCol>
                <a:gridCol w="1419681">
                  <a:extLst>
                    <a:ext uri="{9D8B030D-6E8A-4147-A177-3AD203B41FA5}">
                      <a16:colId xmlns:a16="http://schemas.microsoft.com/office/drawing/2014/main" val="3370042266"/>
                    </a:ext>
                  </a:extLst>
                </a:gridCol>
              </a:tblGrid>
              <a:tr h="295333">
                <a:tc gridSpan="9">
                  <a:txBody>
                    <a:bodyPr/>
                    <a:lstStyle/>
                    <a:p>
                      <a:pPr algn="ctr" rtl="0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Skycrest Elementary School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175429"/>
                  </a:ext>
                </a:extLst>
              </a:tr>
              <a:tr h="295333">
                <a:tc gridSpan="9">
                  <a:txBody>
                    <a:bodyPr/>
                    <a:lstStyle/>
                    <a:p>
                      <a:pPr algn="ctr" rtl="0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FAST Data MATH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708040"/>
                  </a:ext>
                </a:extLst>
              </a:tr>
              <a:tr h="295333">
                <a:tc gridSpan="9">
                  <a:txBody>
                    <a:bodyPr/>
                    <a:lstStyle/>
                    <a:p>
                      <a:pPr algn="ctr" rtl="0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2024-2025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166342"/>
                  </a:ext>
                </a:extLst>
              </a:tr>
              <a:tr h="468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PM1 22-23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PM1 23-24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PM1 24- 25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PM2 22-23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PM2 23-24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PM2 24-25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24-25 PM1 -PM2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844816"/>
                  </a:ext>
                </a:extLst>
              </a:tr>
              <a:tr h="468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3rd Grade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72863"/>
                  </a:ext>
                </a:extLst>
              </a:tr>
              <a:tr h="468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4th Grade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509641"/>
                  </a:ext>
                </a:extLst>
              </a:tr>
              <a:tr h="468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5th Grade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40613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0213B7-C9F2-2344-9C47-87F01DF7F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943389"/>
              </p:ext>
            </p:extLst>
          </p:nvPr>
        </p:nvGraphicFramePr>
        <p:xfrm>
          <a:off x="2416251" y="4579606"/>
          <a:ext cx="4824527" cy="1677821"/>
        </p:xfrm>
        <a:graphic>
          <a:graphicData uri="http://schemas.openxmlformats.org/drawingml/2006/table">
            <a:tbl>
              <a:tblPr/>
              <a:tblGrid>
                <a:gridCol w="1085519">
                  <a:extLst>
                    <a:ext uri="{9D8B030D-6E8A-4147-A177-3AD203B41FA5}">
                      <a16:colId xmlns:a16="http://schemas.microsoft.com/office/drawing/2014/main" val="3323689877"/>
                    </a:ext>
                  </a:extLst>
                </a:gridCol>
                <a:gridCol w="1246336">
                  <a:extLst>
                    <a:ext uri="{9D8B030D-6E8A-4147-A177-3AD203B41FA5}">
                      <a16:colId xmlns:a16="http://schemas.microsoft.com/office/drawing/2014/main" val="1237896127"/>
                    </a:ext>
                  </a:extLst>
                </a:gridCol>
                <a:gridCol w="1246336">
                  <a:extLst>
                    <a:ext uri="{9D8B030D-6E8A-4147-A177-3AD203B41FA5}">
                      <a16:colId xmlns:a16="http://schemas.microsoft.com/office/drawing/2014/main" val="3286515433"/>
                    </a:ext>
                  </a:extLst>
                </a:gridCol>
                <a:gridCol w="1246336">
                  <a:extLst>
                    <a:ext uri="{9D8B030D-6E8A-4147-A177-3AD203B41FA5}">
                      <a16:colId xmlns:a16="http://schemas.microsoft.com/office/drawing/2014/main" val="3864475726"/>
                    </a:ext>
                  </a:extLst>
                </a:gridCol>
              </a:tblGrid>
              <a:tr h="38280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  MATH  3rd -5th Grade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877608"/>
                  </a:ext>
                </a:extLst>
              </a:tr>
              <a:tr h="3828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PM1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PM2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Growth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251546"/>
                  </a:ext>
                </a:extLst>
              </a:tr>
              <a:tr h="3013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Skycrest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227044"/>
                  </a:ext>
                </a:extLst>
              </a:tr>
              <a:tr h="3013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Pinellas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569771"/>
                  </a:ext>
                </a:extLst>
              </a:tr>
              <a:tr h="309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Florida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261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37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>
          <a:extLst>
            <a:ext uri="{FF2B5EF4-FFF2-40B4-BE49-F238E27FC236}">
              <a16:creationId xmlns:a16="http://schemas.microsoft.com/office/drawing/2014/main" id="{09E8F589-E9AB-783D-DD3F-F7C09D8A2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37">
            <a:extLst>
              <a:ext uri="{FF2B5EF4-FFF2-40B4-BE49-F238E27FC236}">
                <a16:creationId xmlns:a16="http://schemas.microsoft.com/office/drawing/2014/main" id="{A5739AA4-06F0-F772-1E2D-FD88FA50A5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0272" y="2603910"/>
            <a:ext cx="5954400" cy="106737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Science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1FB8FE-251E-A5AF-E42C-C6E8AD89E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193924"/>
              </p:ext>
            </p:extLst>
          </p:nvPr>
        </p:nvGraphicFramePr>
        <p:xfrm>
          <a:off x="632726" y="4080285"/>
          <a:ext cx="7717767" cy="1366958"/>
        </p:xfrm>
        <a:graphic>
          <a:graphicData uri="http://schemas.openxmlformats.org/drawingml/2006/table">
            <a:tbl>
              <a:tblPr firstRow="1" bandRow="1"/>
              <a:tblGrid>
                <a:gridCol w="2572589">
                  <a:extLst>
                    <a:ext uri="{9D8B030D-6E8A-4147-A177-3AD203B41FA5}">
                      <a16:colId xmlns:a16="http://schemas.microsoft.com/office/drawing/2014/main" val="647515742"/>
                    </a:ext>
                  </a:extLst>
                </a:gridCol>
                <a:gridCol w="2572589">
                  <a:extLst>
                    <a:ext uri="{9D8B030D-6E8A-4147-A177-3AD203B41FA5}">
                      <a16:colId xmlns:a16="http://schemas.microsoft.com/office/drawing/2014/main" val="2401324464"/>
                    </a:ext>
                  </a:extLst>
                </a:gridCol>
                <a:gridCol w="2572589">
                  <a:extLst>
                    <a:ext uri="{9D8B030D-6E8A-4147-A177-3AD203B41FA5}">
                      <a16:colId xmlns:a16="http://schemas.microsoft.com/office/drawing/2014/main" val="218945833"/>
                    </a:ext>
                  </a:extLst>
                </a:gridCol>
              </a:tblGrid>
              <a:tr h="683479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2023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2024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Difference 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11240726"/>
                  </a:ext>
                </a:extLst>
              </a:tr>
              <a:tr h="683479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48%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59%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11%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70495635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B8AB99A-E576-FF44-AC14-F31F96E08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1461">
            <a:off x="3295909" y="33919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7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>
          <a:extLst>
            <a:ext uri="{FF2B5EF4-FFF2-40B4-BE49-F238E27FC236}">
              <a16:creationId xmlns:a16="http://schemas.microsoft.com/office/drawing/2014/main" id="{E6DFF21E-8751-60EF-74A4-7EEA6058C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5">
            <a:extLst>
              <a:ext uri="{FF2B5EF4-FFF2-40B4-BE49-F238E27FC236}">
                <a16:creationId xmlns:a16="http://schemas.microsoft.com/office/drawing/2014/main" id="{2C494593-5FD4-A1F0-576B-2DBC9C6BCE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9997" y="7965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Learning Gains </a:t>
            </a:r>
            <a:endParaRPr dirty="0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B103DD1-DB68-A8F3-E96A-AF7715E30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851007"/>
              </p:ext>
            </p:extLst>
          </p:nvPr>
        </p:nvGraphicFramePr>
        <p:xfrm>
          <a:off x="2008907" y="1957332"/>
          <a:ext cx="8174182" cy="4405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765">
                  <a:extLst>
                    <a:ext uri="{9D8B030D-6E8A-4147-A177-3AD203B41FA5}">
                      <a16:colId xmlns:a16="http://schemas.microsoft.com/office/drawing/2014/main" val="3711544826"/>
                    </a:ext>
                  </a:extLst>
                </a:gridCol>
                <a:gridCol w="1839191">
                  <a:extLst>
                    <a:ext uri="{9D8B030D-6E8A-4147-A177-3AD203B41FA5}">
                      <a16:colId xmlns:a16="http://schemas.microsoft.com/office/drawing/2014/main" val="582400325"/>
                    </a:ext>
                  </a:extLst>
                </a:gridCol>
                <a:gridCol w="1757681">
                  <a:extLst>
                    <a:ext uri="{9D8B030D-6E8A-4147-A177-3AD203B41FA5}">
                      <a16:colId xmlns:a16="http://schemas.microsoft.com/office/drawing/2014/main" val="3755008049"/>
                    </a:ext>
                  </a:extLst>
                </a:gridCol>
                <a:gridCol w="2043545">
                  <a:extLst>
                    <a:ext uri="{9D8B030D-6E8A-4147-A177-3AD203B41FA5}">
                      <a16:colId xmlns:a16="http://schemas.microsoft.com/office/drawing/2014/main" val="3265377174"/>
                    </a:ext>
                  </a:extLst>
                </a:gridCol>
              </a:tblGrid>
              <a:tr h="85047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24-25 PM2 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Difference 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79983"/>
                  </a:ext>
                </a:extLst>
              </a:tr>
              <a:tr h="672887">
                <a:tc>
                  <a:txBody>
                    <a:bodyPr/>
                    <a:lstStyle/>
                    <a:p>
                      <a:r>
                        <a:rPr lang="en-US" sz="2400" b="1" dirty="0"/>
                        <a:t>ELA LG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72%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36%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36%</a:t>
                      </a:r>
                      <a:r>
                        <a:rPr lang="en-US" sz="2400" b="0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32835"/>
                  </a:ext>
                </a:extLst>
              </a:tr>
              <a:tr h="850479">
                <a:tc>
                  <a:txBody>
                    <a:bodyPr/>
                    <a:lstStyle/>
                    <a:p>
                      <a:r>
                        <a:rPr lang="en-US" sz="2400" b="1" dirty="0"/>
                        <a:t>ELA Low 25%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82%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32%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50%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8969"/>
                  </a:ext>
                </a:extLst>
              </a:tr>
              <a:tr h="672887">
                <a:tc>
                  <a:txBody>
                    <a:bodyPr/>
                    <a:lstStyle/>
                    <a:p>
                      <a:r>
                        <a:rPr lang="en-US" sz="2400" b="1" dirty="0"/>
                        <a:t>Math LG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82%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9%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73%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689038"/>
                  </a:ext>
                </a:extLst>
              </a:tr>
              <a:tr h="850479">
                <a:tc>
                  <a:txBody>
                    <a:bodyPr/>
                    <a:lstStyle/>
                    <a:p>
                      <a:r>
                        <a:rPr lang="en-US" sz="2400" b="1" dirty="0"/>
                        <a:t>Math Low 25 %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82%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24%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58%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755642"/>
                  </a:ext>
                </a:extLst>
              </a:tr>
              <a:tr h="508768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Talk to a neighbor about this data?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551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300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>
          <a:extLst>
            <a:ext uri="{FF2B5EF4-FFF2-40B4-BE49-F238E27FC236}">
              <a16:creationId xmlns:a16="http://schemas.microsoft.com/office/drawing/2014/main" id="{7597C26C-A1E4-9FEA-D383-18E729BBC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3">
            <a:extLst>
              <a:ext uri="{FF2B5EF4-FFF2-40B4-BE49-F238E27FC236}">
                <a16:creationId xmlns:a16="http://schemas.microsoft.com/office/drawing/2014/main" id="{2E6ABC29-2991-D7DB-7F93-FDF7B35372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PRIMARY</a:t>
            </a:r>
            <a:endParaRPr dirty="0"/>
          </a:p>
        </p:txBody>
      </p:sp>
      <p:sp>
        <p:nvSpPr>
          <p:cNvPr id="706" name="Google Shape;706;p33">
            <a:extLst>
              <a:ext uri="{FF2B5EF4-FFF2-40B4-BE49-F238E27FC236}">
                <a16:creationId xmlns:a16="http://schemas.microsoft.com/office/drawing/2014/main" id="{9FC8161C-E07F-4FD1-7C7C-41672675DEAA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588168" y="1628222"/>
            <a:ext cx="9213045" cy="9203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dirty="0"/>
              <a:t>STAR PM1 to PM2 Comparison Data</a:t>
            </a:r>
            <a:endParaRPr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952E81B-E49D-DDB7-9AD5-47C4EA8D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347397"/>
              </p:ext>
            </p:extLst>
          </p:nvPr>
        </p:nvGraphicFramePr>
        <p:xfrm>
          <a:off x="2225842" y="3093243"/>
          <a:ext cx="8121316" cy="3171392"/>
        </p:xfrm>
        <a:graphic>
          <a:graphicData uri="http://schemas.openxmlformats.org/drawingml/2006/table">
            <a:tbl>
              <a:tblPr/>
              <a:tblGrid>
                <a:gridCol w="1652088">
                  <a:extLst>
                    <a:ext uri="{9D8B030D-6E8A-4147-A177-3AD203B41FA5}">
                      <a16:colId xmlns:a16="http://schemas.microsoft.com/office/drawing/2014/main" val="1945643051"/>
                    </a:ext>
                  </a:extLst>
                </a:gridCol>
                <a:gridCol w="1617307">
                  <a:extLst>
                    <a:ext uri="{9D8B030D-6E8A-4147-A177-3AD203B41FA5}">
                      <a16:colId xmlns:a16="http://schemas.microsoft.com/office/drawing/2014/main" val="394032029"/>
                    </a:ext>
                  </a:extLst>
                </a:gridCol>
                <a:gridCol w="1617307">
                  <a:extLst>
                    <a:ext uri="{9D8B030D-6E8A-4147-A177-3AD203B41FA5}">
                      <a16:colId xmlns:a16="http://schemas.microsoft.com/office/drawing/2014/main" val="1157901507"/>
                    </a:ext>
                  </a:extLst>
                </a:gridCol>
                <a:gridCol w="1617307">
                  <a:extLst>
                    <a:ext uri="{9D8B030D-6E8A-4147-A177-3AD203B41FA5}">
                      <a16:colId xmlns:a16="http://schemas.microsoft.com/office/drawing/2014/main" val="4142788314"/>
                    </a:ext>
                  </a:extLst>
                </a:gridCol>
                <a:gridCol w="1617307">
                  <a:extLst>
                    <a:ext uri="{9D8B030D-6E8A-4147-A177-3AD203B41FA5}">
                      <a16:colId xmlns:a16="http://schemas.microsoft.com/office/drawing/2014/main" val="3005545779"/>
                    </a:ext>
                  </a:extLst>
                </a:gridCol>
              </a:tblGrid>
              <a:tr h="58677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   STAR DATA 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976964"/>
                  </a:ext>
                </a:extLst>
              </a:tr>
              <a:tr h="516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955683"/>
                  </a:ext>
                </a:extLst>
              </a:tr>
              <a:tr h="516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PM1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PM2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PM1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PM2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02795"/>
                  </a:ext>
                </a:extLst>
              </a:tr>
              <a:tr h="516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Kindergarten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42736"/>
                  </a:ext>
                </a:extLst>
              </a:tr>
              <a:tr h="516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1st Grade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24751"/>
                  </a:ext>
                </a:extLst>
              </a:tr>
              <a:tr h="516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2nd Grade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83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23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34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812" b="7812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712" name="Google Shape;712;p34"/>
          <p:cNvGrpSpPr/>
          <p:nvPr/>
        </p:nvGrpSpPr>
        <p:grpSpPr>
          <a:xfrm>
            <a:off x="10074182" y="4724207"/>
            <a:ext cx="2023821" cy="2021287"/>
            <a:chOff x="7361116" y="3627287"/>
            <a:chExt cx="1436421" cy="1434622"/>
          </a:xfrm>
        </p:grpSpPr>
        <p:grpSp>
          <p:nvGrpSpPr>
            <p:cNvPr id="713" name="Google Shape;713;p34"/>
            <p:cNvGrpSpPr/>
            <p:nvPr/>
          </p:nvGrpSpPr>
          <p:grpSpPr>
            <a:xfrm>
              <a:off x="7361116" y="4379321"/>
              <a:ext cx="1189980" cy="682588"/>
              <a:chOff x="426972" y="4324416"/>
              <a:chExt cx="1171701" cy="672103"/>
            </a:xfrm>
          </p:grpSpPr>
          <p:sp>
            <p:nvSpPr>
              <p:cNvPr id="714" name="Google Shape;714;p34"/>
              <p:cNvSpPr/>
              <p:nvPr/>
            </p:nvSpPr>
            <p:spPr>
              <a:xfrm>
                <a:off x="426972" y="4324416"/>
                <a:ext cx="1171701" cy="672103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804" extrusionOk="0">
                    <a:moveTo>
                      <a:pt x="1740" y="116"/>
                    </a:moveTo>
                    <a:lnTo>
                      <a:pt x="1740" y="116"/>
                    </a:lnTo>
                    <a:cubicBezTo>
                      <a:pt x="2031" y="200"/>
                      <a:pt x="2322" y="284"/>
                      <a:pt x="2614" y="367"/>
                    </a:cubicBezTo>
                    <a:cubicBezTo>
                      <a:pt x="2810" y="424"/>
                      <a:pt x="3030" y="499"/>
                      <a:pt x="3113" y="686"/>
                    </a:cubicBezTo>
                    <a:cubicBezTo>
                      <a:pt x="3192" y="858"/>
                      <a:pt x="3115" y="1070"/>
                      <a:pt x="2980" y="1204"/>
                    </a:cubicBezTo>
                    <a:cubicBezTo>
                      <a:pt x="2845" y="1338"/>
                      <a:pt x="2663" y="1411"/>
                      <a:pt x="2487" y="1481"/>
                    </a:cubicBezTo>
                    <a:cubicBezTo>
                      <a:pt x="2051" y="1653"/>
                      <a:pt x="1598" y="1829"/>
                      <a:pt x="1130" y="1801"/>
                    </a:cubicBezTo>
                    <a:cubicBezTo>
                      <a:pt x="561" y="1767"/>
                      <a:pt x="-172" y="1260"/>
                      <a:pt x="36" y="616"/>
                    </a:cubicBezTo>
                    <a:cubicBezTo>
                      <a:pt x="280" y="-140"/>
                      <a:pt x="1142" y="-55"/>
                      <a:pt x="1740" y="11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34"/>
              <p:cNvSpPr/>
              <p:nvPr/>
            </p:nvSpPr>
            <p:spPr>
              <a:xfrm>
                <a:off x="970166" y="4603465"/>
                <a:ext cx="290597" cy="68551"/>
              </a:xfrm>
              <a:custGeom>
                <a:avLst/>
                <a:gdLst/>
                <a:ahLst/>
                <a:cxnLst/>
                <a:rect l="l" t="t" r="r" b="b"/>
                <a:pathLst>
                  <a:path w="780" h="184" extrusionOk="0">
                    <a:moveTo>
                      <a:pt x="727" y="184"/>
                    </a:moveTo>
                    <a:lnTo>
                      <a:pt x="727" y="184"/>
                    </a:lnTo>
                    <a:cubicBezTo>
                      <a:pt x="689" y="184"/>
                      <a:pt x="639" y="176"/>
                      <a:pt x="593" y="141"/>
                    </a:cubicBezTo>
                    <a:cubicBezTo>
                      <a:pt x="563" y="119"/>
                      <a:pt x="544" y="91"/>
                      <a:pt x="532" y="67"/>
                    </a:cubicBezTo>
                    <a:cubicBezTo>
                      <a:pt x="492" y="142"/>
                      <a:pt x="411" y="173"/>
                      <a:pt x="352" y="153"/>
                    </a:cubicBezTo>
                    <a:cubicBezTo>
                      <a:pt x="303" y="137"/>
                      <a:pt x="278" y="93"/>
                      <a:pt x="267" y="64"/>
                    </a:cubicBezTo>
                    <a:cubicBezTo>
                      <a:pt x="249" y="88"/>
                      <a:pt x="222" y="115"/>
                      <a:pt x="183" y="135"/>
                    </a:cubicBezTo>
                    <a:cubicBezTo>
                      <a:pt x="104" y="173"/>
                      <a:pt x="28" y="156"/>
                      <a:pt x="0" y="147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33" y="131"/>
                      <a:pt x="101" y="147"/>
                      <a:pt x="172" y="112"/>
                    </a:cubicBezTo>
                    <a:cubicBezTo>
                      <a:pt x="218" y="90"/>
                      <a:pt x="246" y="55"/>
                      <a:pt x="261" y="30"/>
                    </a:cubicBezTo>
                    <a:cubicBezTo>
                      <a:pt x="277" y="4"/>
                      <a:pt x="277" y="4"/>
                      <a:pt x="277" y="4"/>
                    </a:cubicBezTo>
                    <a:cubicBezTo>
                      <a:pt x="283" y="34"/>
                      <a:pt x="283" y="34"/>
                      <a:pt x="283" y="34"/>
                    </a:cubicBezTo>
                    <a:cubicBezTo>
                      <a:pt x="283" y="35"/>
                      <a:pt x="300" y="110"/>
                      <a:pt x="359" y="130"/>
                    </a:cubicBezTo>
                    <a:cubicBezTo>
                      <a:pt x="414" y="148"/>
                      <a:pt x="492" y="113"/>
                      <a:pt x="520" y="33"/>
                    </a:cubicBezTo>
                    <a:cubicBezTo>
                      <a:pt x="532" y="0"/>
                      <a:pt x="532" y="0"/>
                      <a:pt x="532" y="0"/>
                    </a:cubicBezTo>
                    <a:cubicBezTo>
                      <a:pt x="543" y="32"/>
                      <a:pt x="543" y="32"/>
                      <a:pt x="543" y="32"/>
                    </a:cubicBezTo>
                    <a:cubicBezTo>
                      <a:pt x="552" y="58"/>
                      <a:pt x="571" y="93"/>
                      <a:pt x="608" y="122"/>
                    </a:cubicBezTo>
                    <a:cubicBezTo>
                      <a:pt x="675" y="173"/>
                      <a:pt x="752" y="160"/>
                      <a:pt x="774" y="155"/>
                    </a:cubicBezTo>
                    <a:cubicBezTo>
                      <a:pt x="780" y="179"/>
                      <a:pt x="780" y="179"/>
                      <a:pt x="780" y="179"/>
                    </a:cubicBezTo>
                    <a:cubicBezTo>
                      <a:pt x="770" y="180"/>
                      <a:pt x="751" y="184"/>
                      <a:pt x="727" y="1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28300" rIns="120000" bIns="283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34"/>
              <p:cNvSpPr/>
              <p:nvPr/>
            </p:nvSpPr>
            <p:spPr>
              <a:xfrm>
                <a:off x="539858" y="4451087"/>
                <a:ext cx="290969" cy="68551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84" extrusionOk="0">
                    <a:moveTo>
                      <a:pt x="727" y="184"/>
                    </a:moveTo>
                    <a:lnTo>
                      <a:pt x="727" y="184"/>
                    </a:lnTo>
                    <a:cubicBezTo>
                      <a:pt x="690" y="184"/>
                      <a:pt x="640" y="176"/>
                      <a:pt x="594" y="141"/>
                    </a:cubicBezTo>
                    <a:cubicBezTo>
                      <a:pt x="564" y="119"/>
                      <a:pt x="545" y="91"/>
                      <a:pt x="532" y="67"/>
                    </a:cubicBezTo>
                    <a:cubicBezTo>
                      <a:pt x="493" y="143"/>
                      <a:pt x="412" y="173"/>
                      <a:pt x="352" y="153"/>
                    </a:cubicBezTo>
                    <a:cubicBezTo>
                      <a:pt x="304" y="137"/>
                      <a:pt x="279" y="93"/>
                      <a:pt x="268" y="64"/>
                    </a:cubicBezTo>
                    <a:cubicBezTo>
                      <a:pt x="250" y="88"/>
                      <a:pt x="223" y="115"/>
                      <a:pt x="184" y="135"/>
                    </a:cubicBezTo>
                    <a:cubicBezTo>
                      <a:pt x="105" y="173"/>
                      <a:pt x="29" y="156"/>
                      <a:pt x="0" y="147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34" y="132"/>
                      <a:pt x="102" y="147"/>
                      <a:pt x="173" y="113"/>
                    </a:cubicBezTo>
                    <a:cubicBezTo>
                      <a:pt x="219" y="90"/>
                      <a:pt x="246" y="55"/>
                      <a:pt x="262" y="30"/>
                    </a:cubicBezTo>
                    <a:cubicBezTo>
                      <a:pt x="277" y="4"/>
                      <a:pt x="277" y="4"/>
                      <a:pt x="277" y="4"/>
                    </a:cubicBezTo>
                    <a:cubicBezTo>
                      <a:pt x="284" y="34"/>
                      <a:pt x="284" y="34"/>
                      <a:pt x="284" y="34"/>
                    </a:cubicBezTo>
                    <a:cubicBezTo>
                      <a:pt x="284" y="35"/>
                      <a:pt x="301" y="110"/>
                      <a:pt x="360" y="130"/>
                    </a:cubicBezTo>
                    <a:cubicBezTo>
                      <a:pt x="415" y="148"/>
                      <a:pt x="492" y="113"/>
                      <a:pt x="521" y="33"/>
                    </a:cubicBezTo>
                    <a:cubicBezTo>
                      <a:pt x="532" y="0"/>
                      <a:pt x="532" y="0"/>
                      <a:pt x="532" y="0"/>
                    </a:cubicBezTo>
                    <a:cubicBezTo>
                      <a:pt x="543" y="33"/>
                      <a:pt x="543" y="33"/>
                      <a:pt x="543" y="33"/>
                    </a:cubicBezTo>
                    <a:cubicBezTo>
                      <a:pt x="553" y="58"/>
                      <a:pt x="572" y="94"/>
                      <a:pt x="608" y="122"/>
                    </a:cubicBezTo>
                    <a:cubicBezTo>
                      <a:pt x="676" y="173"/>
                      <a:pt x="753" y="160"/>
                      <a:pt x="775" y="155"/>
                    </a:cubicBezTo>
                    <a:cubicBezTo>
                      <a:pt x="781" y="179"/>
                      <a:pt x="781" y="179"/>
                      <a:pt x="781" y="179"/>
                    </a:cubicBezTo>
                    <a:cubicBezTo>
                      <a:pt x="771" y="181"/>
                      <a:pt x="752" y="184"/>
                      <a:pt x="727" y="1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28300" rIns="120000" bIns="283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34"/>
              <p:cNvSpPr/>
              <p:nvPr/>
            </p:nvSpPr>
            <p:spPr>
              <a:xfrm>
                <a:off x="426972" y="4569935"/>
                <a:ext cx="1171701" cy="426584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145" extrusionOk="0">
                    <a:moveTo>
                      <a:pt x="3114" y="27"/>
                    </a:moveTo>
                    <a:lnTo>
                      <a:pt x="3114" y="27"/>
                    </a:lnTo>
                    <a:cubicBezTo>
                      <a:pt x="3109" y="17"/>
                      <a:pt x="3105" y="8"/>
                      <a:pt x="3100" y="0"/>
                    </a:cubicBezTo>
                    <a:cubicBezTo>
                      <a:pt x="3084" y="115"/>
                      <a:pt x="3024" y="228"/>
                      <a:pt x="2940" y="310"/>
                    </a:cubicBezTo>
                    <a:cubicBezTo>
                      <a:pt x="2805" y="444"/>
                      <a:pt x="2623" y="518"/>
                      <a:pt x="2446" y="587"/>
                    </a:cubicBezTo>
                    <a:cubicBezTo>
                      <a:pt x="2011" y="760"/>
                      <a:pt x="1558" y="936"/>
                      <a:pt x="1090" y="907"/>
                    </a:cubicBezTo>
                    <a:cubicBezTo>
                      <a:pt x="664" y="882"/>
                      <a:pt x="147" y="592"/>
                      <a:pt x="0" y="177"/>
                    </a:cubicBezTo>
                    <a:cubicBezTo>
                      <a:pt x="-3" y="714"/>
                      <a:pt x="628" y="1112"/>
                      <a:pt x="1130" y="1142"/>
                    </a:cubicBezTo>
                    <a:cubicBezTo>
                      <a:pt x="1598" y="1170"/>
                      <a:pt x="2051" y="995"/>
                      <a:pt x="2487" y="822"/>
                    </a:cubicBezTo>
                    <a:cubicBezTo>
                      <a:pt x="2663" y="752"/>
                      <a:pt x="2845" y="679"/>
                      <a:pt x="2980" y="545"/>
                    </a:cubicBezTo>
                    <a:cubicBezTo>
                      <a:pt x="3115" y="411"/>
                      <a:pt x="3192" y="199"/>
                      <a:pt x="3114" y="27"/>
                    </a:cubicBezTo>
                    <a:close/>
                  </a:path>
                </a:pathLst>
              </a:custGeom>
              <a:solidFill>
                <a:srgbClr val="1D1B30">
                  <a:alpha val="23900"/>
                </a:srgbClr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8" name="Google Shape;718;p34"/>
            <p:cNvGrpSpPr/>
            <p:nvPr/>
          </p:nvGrpSpPr>
          <p:grpSpPr>
            <a:xfrm>
              <a:off x="7955229" y="3627287"/>
              <a:ext cx="842308" cy="962064"/>
              <a:chOff x="3910450" y="933775"/>
              <a:chExt cx="733973" cy="838327"/>
            </a:xfrm>
          </p:grpSpPr>
          <p:sp>
            <p:nvSpPr>
              <p:cNvPr id="719" name="Google Shape;719;p34"/>
              <p:cNvSpPr/>
              <p:nvPr/>
            </p:nvSpPr>
            <p:spPr>
              <a:xfrm>
                <a:off x="4299890" y="1473145"/>
                <a:ext cx="344533" cy="296498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327" extrusionOk="0">
                    <a:moveTo>
                      <a:pt x="1542" y="0"/>
                    </a:moveTo>
                    <a:lnTo>
                      <a:pt x="1542" y="0"/>
                    </a:lnTo>
                    <a:cubicBezTo>
                      <a:pt x="1542" y="0"/>
                      <a:pt x="454" y="291"/>
                      <a:pt x="0" y="1327"/>
                    </a:cubicBezTo>
                    <a:cubicBezTo>
                      <a:pt x="567" y="1327"/>
                      <a:pt x="567" y="1327"/>
                      <a:pt x="567" y="1327"/>
                    </a:cubicBezTo>
                    <a:cubicBezTo>
                      <a:pt x="567" y="1327"/>
                      <a:pt x="1488" y="592"/>
                      <a:pt x="15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34"/>
              <p:cNvSpPr/>
              <p:nvPr/>
            </p:nvSpPr>
            <p:spPr>
              <a:xfrm>
                <a:off x="4262577" y="1142462"/>
                <a:ext cx="218294" cy="627182"/>
              </a:xfrm>
              <a:custGeom>
                <a:avLst/>
                <a:gdLst/>
                <a:ahLst/>
                <a:cxnLst/>
                <a:rect l="l" t="t" r="r" b="b"/>
                <a:pathLst>
                  <a:path w="977" h="2807" extrusionOk="0">
                    <a:moveTo>
                      <a:pt x="41" y="2662"/>
                    </a:moveTo>
                    <a:lnTo>
                      <a:pt x="41" y="2662"/>
                    </a:lnTo>
                    <a:cubicBezTo>
                      <a:pt x="41" y="2662"/>
                      <a:pt x="-300" y="756"/>
                      <a:pt x="977" y="0"/>
                    </a:cubicBezTo>
                    <a:cubicBezTo>
                      <a:pt x="311" y="2807"/>
                      <a:pt x="311" y="2807"/>
                      <a:pt x="311" y="2807"/>
                    </a:cubicBezTo>
                    <a:lnTo>
                      <a:pt x="41" y="266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34"/>
              <p:cNvSpPr/>
              <p:nvPr/>
            </p:nvSpPr>
            <p:spPr>
              <a:xfrm>
                <a:off x="4131200" y="1142462"/>
                <a:ext cx="168468" cy="59478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66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1781"/>
                      <a:pt x="629" y="2662"/>
                    </a:cubicBezTo>
                    <a:cubicBezTo>
                      <a:pt x="629" y="2662"/>
                      <a:pt x="1169" y="135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34"/>
              <p:cNvSpPr/>
              <p:nvPr/>
            </p:nvSpPr>
            <p:spPr>
              <a:xfrm>
                <a:off x="4004961" y="940031"/>
                <a:ext cx="268566" cy="83050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3717" extrusionOk="0">
                    <a:moveTo>
                      <a:pt x="1158" y="3717"/>
                    </a:moveTo>
                    <a:lnTo>
                      <a:pt x="1158" y="3717"/>
                    </a:lnTo>
                    <a:cubicBezTo>
                      <a:pt x="898" y="2412"/>
                      <a:pt x="9" y="40"/>
                      <a:pt x="0" y="1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1" y="24"/>
                      <a:pt x="943" y="2399"/>
                      <a:pt x="1202" y="3708"/>
                    </a:cubicBezTo>
                    <a:lnTo>
                      <a:pt x="1158" y="371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34"/>
              <p:cNvSpPr/>
              <p:nvPr/>
            </p:nvSpPr>
            <p:spPr>
              <a:xfrm>
                <a:off x="4344577" y="933775"/>
                <a:ext cx="62338" cy="836094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742" extrusionOk="0">
                    <a:moveTo>
                      <a:pt x="45" y="3742"/>
                    </a:moveTo>
                    <a:lnTo>
                      <a:pt x="0" y="3738"/>
                    </a:lnTo>
                    <a:lnTo>
                      <a:pt x="233" y="0"/>
                    </a:lnTo>
                    <a:lnTo>
                      <a:pt x="279" y="2"/>
                    </a:lnTo>
                    <a:lnTo>
                      <a:pt x="45" y="37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34"/>
              <p:cNvSpPr/>
              <p:nvPr/>
            </p:nvSpPr>
            <p:spPr>
              <a:xfrm>
                <a:off x="4009877" y="973099"/>
                <a:ext cx="73956" cy="140317"/>
              </a:xfrm>
              <a:custGeom>
                <a:avLst/>
                <a:gdLst/>
                <a:ahLst/>
                <a:cxnLst/>
                <a:rect l="l" t="t" r="r" b="b"/>
                <a:pathLst>
                  <a:path w="331" h="628" extrusionOk="0">
                    <a:moveTo>
                      <a:pt x="289" y="270"/>
                    </a:moveTo>
                    <a:lnTo>
                      <a:pt x="289" y="270"/>
                    </a:lnTo>
                    <a:cubicBezTo>
                      <a:pt x="349" y="442"/>
                      <a:pt x="344" y="600"/>
                      <a:pt x="275" y="625"/>
                    </a:cubicBezTo>
                    <a:cubicBezTo>
                      <a:pt x="207" y="649"/>
                      <a:pt x="102" y="529"/>
                      <a:pt x="42" y="358"/>
                    </a:cubicBezTo>
                    <a:cubicBezTo>
                      <a:pt x="-20" y="186"/>
                      <a:pt x="-13" y="28"/>
                      <a:pt x="56" y="4"/>
                    </a:cubicBezTo>
                    <a:cubicBezTo>
                      <a:pt x="124" y="-21"/>
                      <a:pt x="227" y="98"/>
                      <a:pt x="289" y="2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34"/>
              <p:cNvSpPr/>
              <p:nvPr/>
            </p:nvSpPr>
            <p:spPr>
              <a:xfrm>
                <a:off x="4364462" y="977568"/>
                <a:ext cx="58763" cy="147244"/>
              </a:xfrm>
              <a:custGeom>
                <a:avLst/>
                <a:gdLst/>
                <a:ahLst/>
                <a:cxnLst/>
                <a:rect l="l" t="t" r="r" b="b"/>
                <a:pathLst>
                  <a:path w="263" h="659" extrusionOk="0">
                    <a:moveTo>
                      <a:pt x="263" y="335"/>
                    </a:moveTo>
                    <a:lnTo>
                      <a:pt x="263" y="335"/>
                    </a:lnTo>
                    <a:cubicBezTo>
                      <a:pt x="255" y="516"/>
                      <a:pt x="190" y="662"/>
                      <a:pt x="118" y="659"/>
                    </a:cubicBezTo>
                    <a:cubicBezTo>
                      <a:pt x="45" y="655"/>
                      <a:pt x="-7" y="506"/>
                      <a:pt x="1" y="324"/>
                    </a:cubicBezTo>
                    <a:cubicBezTo>
                      <a:pt x="9" y="142"/>
                      <a:pt x="73" y="-3"/>
                      <a:pt x="145" y="0"/>
                    </a:cubicBezTo>
                    <a:cubicBezTo>
                      <a:pt x="218" y="3"/>
                      <a:pt x="270" y="153"/>
                      <a:pt x="263" y="3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34"/>
              <p:cNvSpPr/>
              <p:nvPr/>
            </p:nvSpPr>
            <p:spPr>
              <a:xfrm>
                <a:off x="4268610" y="1263117"/>
                <a:ext cx="273481" cy="506527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267" extrusionOk="0">
                    <a:moveTo>
                      <a:pt x="1130" y="0"/>
                    </a:moveTo>
                    <a:lnTo>
                      <a:pt x="1130" y="0"/>
                    </a:lnTo>
                    <a:cubicBezTo>
                      <a:pt x="1130" y="0"/>
                      <a:pt x="-147" y="900"/>
                      <a:pt x="14" y="2122"/>
                    </a:cubicBezTo>
                    <a:cubicBezTo>
                      <a:pt x="1" y="2267"/>
                      <a:pt x="1" y="2267"/>
                      <a:pt x="1" y="2267"/>
                    </a:cubicBezTo>
                    <a:cubicBezTo>
                      <a:pt x="464" y="2267"/>
                      <a:pt x="464" y="2267"/>
                      <a:pt x="464" y="2267"/>
                    </a:cubicBezTo>
                    <a:cubicBezTo>
                      <a:pt x="464" y="2267"/>
                      <a:pt x="1544" y="1151"/>
                      <a:pt x="11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4"/>
              <p:cNvSpPr/>
              <p:nvPr/>
            </p:nvSpPr>
            <p:spPr>
              <a:xfrm>
                <a:off x="3910450" y="1529674"/>
                <a:ext cx="281972" cy="239969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074" extrusionOk="0">
                    <a:moveTo>
                      <a:pt x="1258" y="1074"/>
                    </a:moveTo>
                    <a:lnTo>
                      <a:pt x="1258" y="1074"/>
                    </a:lnTo>
                    <a:cubicBezTo>
                      <a:pt x="1097" y="1022"/>
                      <a:pt x="885" y="935"/>
                      <a:pt x="666" y="781"/>
                    </a:cubicBezTo>
                    <a:cubicBezTo>
                      <a:pt x="305" y="530"/>
                      <a:pt x="102" y="225"/>
                      <a:pt x="0" y="40"/>
                    </a:cubicBezTo>
                    <a:cubicBezTo>
                      <a:pt x="370" y="-64"/>
                      <a:pt x="761" y="38"/>
                      <a:pt x="1009" y="305"/>
                    </a:cubicBezTo>
                    <a:cubicBezTo>
                      <a:pt x="1297" y="616"/>
                      <a:pt x="1264" y="1009"/>
                      <a:pt x="1258" y="10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34"/>
              <p:cNvSpPr/>
              <p:nvPr/>
            </p:nvSpPr>
            <p:spPr>
              <a:xfrm>
                <a:off x="4036912" y="1263117"/>
                <a:ext cx="244659" cy="506527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2267" extrusionOk="0">
                    <a:moveTo>
                      <a:pt x="44" y="0"/>
                    </a:moveTo>
                    <a:lnTo>
                      <a:pt x="44" y="0"/>
                    </a:lnTo>
                    <a:cubicBezTo>
                      <a:pt x="44" y="0"/>
                      <a:pt x="1384" y="1368"/>
                      <a:pt x="1038" y="2267"/>
                    </a:cubicBezTo>
                    <a:cubicBezTo>
                      <a:pt x="692" y="2267"/>
                      <a:pt x="692" y="2267"/>
                      <a:pt x="692" y="2267"/>
                    </a:cubicBezTo>
                    <a:cubicBezTo>
                      <a:pt x="546" y="2110"/>
                      <a:pt x="371" y="1885"/>
                      <a:pt x="233" y="1585"/>
                    </a:cubicBezTo>
                    <a:cubicBezTo>
                      <a:pt x="-78" y="909"/>
                      <a:pt x="-5" y="277"/>
                      <a:pt x="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34"/>
              <p:cNvSpPr/>
              <p:nvPr/>
            </p:nvSpPr>
            <p:spPr>
              <a:xfrm>
                <a:off x="4327819" y="1261776"/>
                <a:ext cx="198185" cy="510326"/>
              </a:xfrm>
              <a:custGeom>
                <a:avLst/>
                <a:gdLst/>
                <a:ahLst/>
                <a:cxnLst/>
                <a:rect l="l" t="t" r="r" b="b"/>
                <a:pathLst>
                  <a:path w="887" h="2284" extrusionOk="0">
                    <a:moveTo>
                      <a:pt x="38" y="2284"/>
                    </a:moveTo>
                    <a:lnTo>
                      <a:pt x="38" y="2284"/>
                    </a:lnTo>
                    <a:cubicBezTo>
                      <a:pt x="0" y="2260"/>
                      <a:pt x="0" y="2260"/>
                      <a:pt x="0" y="2260"/>
                    </a:cubicBezTo>
                    <a:cubicBezTo>
                      <a:pt x="300" y="1775"/>
                      <a:pt x="838" y="17"/>
                      <a:pt x="843" y="0"/>
                    </a:cubicBezTo>
                    <a:cubicBezTo>
                      <a:pt x="887" y="12"/>
                      <a:pt x="887" y="12"/>
                      <a:pt x="887" y="12"/>
                    </a:cubicBezTo>
                    <a:cubicBezTo>
                      <a:pt x="865" y="85"/>
                      <a:pt x="342" y="1795"/>
                      <a:pt x="38" y="22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34"/>
              <p:cNvSpPr/>
              <p:nvPr/>
            </p:nvSpPr>
            <p:spPr>
              <a:xfrm>
                <a:off x="4042274" y="1261553"/>
                <a:ext cx="203324" cy="510326"/>
              </a:xfrm>
              <a:custGeom>
                <a:avLst/>
                <a:gdLst/>
                <a:ahLst/>
                <a:cxnLst/>
                <a:rect l="l" t="t" r="r" b="b"/>
                <a:pathLst>
                  <a:path w="910" h="2284" extrusionOk="0">
                    <a:moveTo>
                      <a:pt x="869" y="2284"/>
                    </a:moveTo>
                    <a:lnTo>
                      <a:pt x="869" y="2284"/>
                    </a:lnTo>
                    <a:cubicBezTo>
                      <a:pt x="734" y="2014"/>
                      <a:pt x="29" y="97"/>
                      <a:pt x="0" y="15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9" y="19"/>
                      <a:pt x="776" y="1996"/>
                      <a:pt x="910" y="2263"/>
                    </a:cubicBezTo>
                    <a:lnTo>
                      <a:pt x="869" y="228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1" name="Google Shape;731;p34"/>
          <p:cNvSpPr txBox="1">
            <a:spLocks noGrp="1"/>
          </p:cNvSpPr>
          <p:nvPr>
            <p:ph type="title"/>
          </p:nvPr>
        </p:nvSpPr>
        <p:spPr>
          <a:xfrm>
            <a:off x="1416200" y="5102667"/>
            <a:ext cx="9359600" cy="75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Whats Next?</a:t>
            </a:r>
            <a:endParaRPr dirty="0"/>
          </a:p>
        </p:txBody>
      </p:sp>
      <p:grpSp>
        <p:nvGrpSpPr>
          <p:cNvPr id="732" name="Google Shape;732;p34"/>
          <p:cNvGrpSpPr/>
          <p:nvPr/>
        </p:nvGrpSpPr>
        <p:grpSpPr>
          <a:xfrm>
            <a:off x="11308261" y="2514807"/>
            <a:ext cx="685420" cy="988107"/>
            <a:chOff x="8481195" y="1886105"/>
            <a:chExt cx="514065" cy="741080"/>
          </a:xfrm>
        </p:grpSpPr>
        <p:grpSp>
          <p:nvGrpSpPr>
            <p:cNvPr id="733" name="Google Shape;733;p34"/>
            <p:cNvGrpSpPr/>
            <p:nvPr/>
          </p:nvGrpSpPr>
          <p:grpSpPr>
            <a:xfrm>
              <a:off x="8481195" y="2348905"/>
              <a:ext cx="257040" cy="278280"/>
              <a:chOff x="7261220" y="1635355"/>
              <a:chExt cx="257040" cy="278280"/>
            </a:xfrm>
          </p:grpSpPr>
          <p:sp>
            <p:nvSpPr>
              <p:cNvPr id="734" name="Google Shape;734;p34"/>
              <p:cNvSpPr/>
              <p:nvPr/>
            </p:nvSpPr>
            <p:spPr>
              <a:xfrm>
                <a:off x="7261220" y="1635355"/>
                <a:ext cx="257040" cy="27828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773" extrusionOk="0">
                    <a:moveTo>
                      <a:pt x="573" y="273"/>
                    </a:moveTo>
                    <a:lnTo>
                      <a:pt x="573" y="273"/>
                    </a:lnTo>
                    <a:cubicBezTo>
                      <a:pt x="633" y="196"/>
                      <a:pt x="623" y="91"/>
                      <a:pt x="564" y="38"/>
                    </a:cubicBezTo>
                    <a:cubicBezTo>
                      <a:pt x="496" y="-24"/>
                      <a:pt x="368" y="-12"/>
                      <a:pt x="304" y="84"/>
                    </a:cubicBezTo>
                    <a:cubicBezTo>
                      <a:pt x="250" y="24"/>
                      <a:pt x="167" y="14"/>
                      <a:pt x="119" y="47"/>
                    </a:cubicBezTo>
                    <a:cubicBezTo>
                      <a:pt x="61" y="88"/>
                      <a:pt x="45" y="199"/>
                      <a:pt x="119" y="273"/>
                    </a:cubicBezTo>
                    <a:cubicBezTo>
                      <a:pt x="30" y="293"/>
                      <a:pt x="-20" y="387"/>
                      <a:pt x="8" y="464"/>
                    </a:cubicBezTo>
                    <a:cubicBezTo>
                      <a:pt x="34" y="537"/>
                      <a:pt x="123" y="579"/>
                      <a:pt x="203" y="547"/>
                    </a:cubicBezTo>
                    <a:cubicBezTo>
                      <a:pt x="204" y="692"/>
                      <a:pt x="307" y="782"/>
                      <a:pt x="377" y="773"/>
                    </a:cubicBezTo>
                    <a:cubicBezTo>
                      <a:pt x="441" y="764"/>
                      <a:pt x="509" y="671"/>
                      <a:pt x="499" y="547"/>
                    </a:cubicBezTo>
                    <a:cubicBezTo>
                      <a:pt x="589" y="584"/>
                      <a:pt x="685" y="536"/>
                      <a:pt x="708" y="465"/>
                    </a:cubicBezTo>
                    <a:cubicBezTo>
                      <a:pt x="733" y="390"/>
                      <a:pt x="676" y="288"/>
                      <a:pt x="573" y="2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34"/>
              <p:cNvSpPr/>
              <p:nvPr/>
            </p:nvSpPr>
            <p:spPr>
              <a:xfrm>
                <a:off x="7349060" y="1719235"/>
                <a:ext cx="81720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45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47" y="0"/>
                      <a:pt x="-2" y="62"/>
                      <a:pt x="0" y="130"/>
                    </a:cubicBezTo>
                    <a:cubicBezTo>
                      <a:pt x="1" y="200"/>
                      <a:pt x="64" y="241"/>
                      <a:pt x="127" y="244"/>
                    </a:cubicBezTo>
                    <a:cubicBezTo>
                      <a:pt x="184" y="248"/>
                      <a:pt x="227" y="189"/>
                      <a:pt x="227" y="115"/>
                    </a:cubicBezTo>
                    <a:cubicBezTo>
                      <a:pt x="226" y="27"/>
                      <a:pt x="197" y="1"/>
                      <a:pt x="1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0000" tIns="57600" rIns="120000" bIns="576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6" name="Google Shape;736;p34"/>
            <p:cNvGrpSpPr/>
            <p:nvPr/>
          </p:nvGrpSpPr>
          <p:grpSpPr>
            <a:xfrm>
              <a:off x="8738220" y="1886105"/>
              <a:ext cx="257040" cy="278280"/>
              <a:chOff x="7261220" y="1635355"/>
              <a:chExt cx="257040" cy="278280"/>
            </a:xfrm>
          </p:grpSpPr>
          <p:sp>
            <p:nvSpPr>
              <p:cNvPr id="737" name="Google Shape;737;p34"/>
              <p:cNvSpPr/>
              <p:nvPr/>
            </p:nvSpPr>
            <p:spPr>
              <a:xfrm>
                <a:off x="7261220" y="1635355"/>
                <a:ext cx="257040" cy="27828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773" extrusionOk="0">
                    <a:moveTo>
                      <a:pt x="573" y="273"/>
                    </a:moveTo>
                    <a:lnTo>
                      <a:pt x="573" y="273"/>
                    </a:lnTo>
                    <a:cubicBezTo>
                      <a:pt x="633" y="196"/>
                      <a:pt x="623" y="91"/>
                      <a:pt x="564" y="38"/>
                    </a:cubicBezTo>
                    <a:cubicBezTo>
                      <a:pt x="496" y="-24"/>
                      <a:pt x="368" y="-12"/>
                      <a:pt x="304" y="84"/>
                    </a:cubicBezTo>
                    <a:cubicBezTo>
                      <a:pt x="250" y="24"/>
                      <a:pt x="167" y="14"/>
                      <a:pt x="119" y="47"/>
                    </a:cubicBezTo>
                    <a:cubicBezTo>
                      <a:pt x="61" y="88"/>
                      <a:pt x="45" y="199"/>
                      <a:pt x="119" y="273"/>
                    </a:cubicBezTo>
                    <a:cubicBezTo>
                      <a:pt x="30" y="293"/>
                      <a:pt x="-20" y="387"/>
                      <a:pt x="8" y="464"/>
                    </a:cubicBezTo>
                    <a:cubicBezTo>
                      <a:pt x="34" y="537"/>
                      <a:pt x="123" y="579"/>
                      <a:pt x="203" y="547"/>
                    </a:cubicBezTo>
                    <a:cubicBezTo>
                      <a:pt x="204" y="692"/>
                      <a:pt x="307" y="782"/>
                      <a:pt x="377" y="773"/>
                    </a:cubicBezTo>
                    <a:cubicBezTo>
                      <a:pt x="441" y="764"/>
                      <a:pt x="509" y="671"/>
                      <a:pt x="499" y="547"/>
                    </a:cubicBezTo>
                    <a:cubicBezTo>
                      <a:pt x="589" y="584"/>
                      <a:pt x="685" y="536"/>
                      <a:pt x="708" y="465"/>
                    </a:cubicBezTo>
                    <a:cubicBezTo>
                      <a:pt x="733" y="390"/>
                      <a:pt x="676" y="288"/>
                      <a:pt x="573" y="2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34"/>
              <p:cNvSpPr/>
              <p:nvPr/>
            </p:nvSpPr>
            <p:spPr>
              <a:xfrm>
                <a:off x="7349060" y="1719235"/>
                <a:ext cx="81720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45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47" y="0"/>
                      <a:pt x="-2" y="62"/>
                      <a:pt x="0" y="130"/>
                    </a:cubicBezTo>
                    <a:cubicBezTo>
                      <a:pt x="1" y="200"/>
                      <a:pt x="64" y="241"/>
                      <a:pt x="127" y="244"/>
                    </a:cubicBezTo>
                    <a:cubicBezTo>
                      <a:pt x="184" y="248"/>
                      <a:pt x="227" y="189"/>
                      <a:pt x="227" y="115"/>
                    </a:cubicBezTo>
                    <a:cubicBezTo>
                      <a:pt x="226" y="27"/>
                      <a:pt x="197" y="1"/>
                      <a:pt x="1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0000" tIns="57600" rIns="120000" bIns="576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39" name="Google Shape;739;p34"/>
          <p:cNvGrpSpPr/>
          <p:nvPr/>
        </p:nvGrpSpPr>
        <p:grpSpPr>
          <a:xfrm>
            <a:off x="-236720" y="-92454"/>
            <a:ext cx="3445967" cy="1359135"/>
            <a:chOff x="-177540" y="-69341"/>
            <a:chExt cx="2584475" cy="1019351"/>
          </a:xfrm>
        </p:grpSpPr>
        <p:grpSp>
          <p:nvGrpSpPr>
            <p:cNvPr id="740" name="Google Shape;740;p34"/>
            <p:cNvGrpSpPr/>
            <p:nvPr/>
          </p:nvGrpSpPr>
          <p:grpSpPr>
            <a:xfrm rot="-5400000">
              <a:off x="354996" y="-601877"/>
              <a:ext cx="1019351" cy="2084422"/>
              <a:chOff x="8171096" y="3059073"/>
              <a:chExt cx="1019351" cy="2084422"/>
            </a:xfrm>
          </p:grpSpPr>
          <p:sp>
            <p:nvSpPr>
              <p:cNvPr id="741" name="Google Shape;741;p34"/>
              <p:cNvSpPr/>
              <p:nvPr/>
            </p:nvSpPr>
            <p:spPr>
              <a:xfrm>
                <a:off x="8181422" y="3069399"/>
                <a:ext cx="1003616" cy="2058853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187" extrusionOk="0">
                    <a:moveTo>
                      <a:pt x="2041" y="3145"/>
                    </a:moveTo>
                    <a:lnTo>
                      <a:pt x="2041" y="3145"/>
                    </a:lnTo>
                    <a:cubicBezTo>
                      <a:pt x="2000" y="4187"/>
                      <a:pt x="2000" y="4187"/>
                      <a:pt x="2000" y="4187"/>
                    </a:cubicBezTo>
                    <a:cubicBezTo>
                      <a:pt x="1041" y="4145"/>
                      <a:pt x="260" y="3468"/>
                      <a:pt x="52" y="2573"/>
                    </a:cubicBezTo>
                    <a:cubicBezTo>
                      <a:pt x="20" y="2417"/>
                      <a:pt x="0" y="2260"/>
                      <a:pt x="0" y="2094"/>
                    </a:cubicBezTo>
                    <a:cubicBezTo>
                      <a:pt x="0" y="969"/>
                      <a:pt x="875" y="52"/>
                      <a:pt x="2000" y="0"/>
                    </a:cubicBezTo>
                    <a:cubicBezTo>
                      <a:pt x="2041" y="1042"/>
                      <a:pt x="2041" y="1042"/>
                      <a:pt x="2041" y="1042"/>
                    </a:cubicBezTo>
                    <a:cubicBezTo>
                      <a:pt x="1479" y="1063"/>
                      <a:pt x="1041" y="1531"/>
                      <a:pt x="1041" y="2094"/>
                    </a:cubicBezTo>
                    <a:cubicBezTo>
                      <a:pt x="1041" y="2125"/>
                      <a:pt x="1041" y="2146"/>
                      <a:pt x="1041" y="2167"/>
                    </a:cubicBezTo>
                    <a:cubicBezTo>
                      <a:pt x="1083" y="2698"/>
                      <a:pt x="1510" y="3124"/>
                      <a:pt x="2041" y="314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34"/>
              <p:cNvSpPr/>
              <p:nvPr/>
            </p:nvSpPr>
            <p:spPr>
              <a:xfrm>
                <a:off x="8421876" y="3310345"/>
                <a:ext cx="752835" cy="1576962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3207" extrusionOk="0">
                    <a:moveTo>
                      <a:pt x="1531" y="3207"/>
                    </a:moveTo>
                    <a:lnTo>
                      <a:pt x="1531" y="3207"/>
                    </a:lnTo>
                    <a:cubicBezTo>
                      <a:pt x="1469" y="3207"/>
                      <a:pt x="1406" y="3197"/>
                      <a:pt x="1344" y="3186"/>
                    </a:cubicBezTo>
                    <a:cubicBezTo>
                      <a:pt x="1354" y="3134"/>
                      <a:pt x="1354" y="3134"/>
                      <a:pt x="1354" y="3134"/>
                    </a:cubicBezTo>
                    <a:cubicBezTo>
                      <a:pt x="1417" y="3144"/>
                      <a:pt x="1469" y="3155"/>
                      <a:pt x="1531" y="3155"/>
                    </a:cubicBezTo>
                    <a:lnTo>
                      <a:pt x="1531" y="3207"/>
                    </a:lnTo>
                    <a:moveTo>
                      <a:pt x="1167" y="3144"/>
                    </a:moveTo>
                    <a:lnTo>
                      <a:pt x="1167" y="3144"/>
                    </a:lnTo>
                    <a:cubicBezTo>
                      <a:pt x="1104" y="3124"/>
                      <a:pt x="1052" y="3113"/>
                      <a:pt x="990" y="3082"/>
                    </a:cubicBezTo>
                    <a:cubicBezTo>
                      <a:pt x="1011" y="3040"/>
                      <a:pt x="1011" y="3040"/>
                      <a:pt x="1011" y="3040"/>
                    </a:cubicBezTo>
                    <a:cubicBezTo>
                      <a:pt x="1063" y="3061"/>
                      <a:pt x="1125" y="3082"/>
                      <a:pt x="1177" y="3092"/>
                    </a:cubicBezTo>
                    <a:lnTo>
                      <a:pt x="1167" y="3144"/>
                    </a:lnTo>
                    <a:moveTo>
                      <a:pt x="823" y="2999"/>
                    </a:moveTo>
                    <a:lnTo>
                      <a:pt x="823" y="2999"/>
                    </a:lnTo>
                    <a:cubicBezTo>
                      <a:pt x="771" y="2978"/>
                      <a:pt x="719" y="2936"/>
                      <a:pt x="667" y="2905"/>
                    </a:cubicBezTo>
                    <a:cubicBezTo>
                      <a:pt x="698" y="2863"/>
                      <a:pt x="698" y="2863"/>
                      <a:pt x="698" y="2863"/>
                    </a:cubicBezTo>
                    <a:cubicBezTo>
                      <a:pt x="750" y="2894"/>
                      <a:pt x="802" y="2926"/>
                      <a:pt x="854" y="2957"/>
                    </a:cubicBezTo>
                    <a:lnTo>
                      <a:pt x="823" y="2999"/>
                    </a:lnTo>
                    <a:moveTo>
                      <a:pt x="521" y="2790"/>
                    </a:moveTo>
                    <a:lnTo>
                      <a:pt x="521" y="2790"/>
                    </a:lnTo>
                    <a:cubicBezTo>
                      <a:pt x="479" y="2749"/>
                      <a:pt x="438" y="2697"/>
                      <a:pt x="396" y="2655"/>
                    </a:cubicBezTo>
                    <a:cubicBezTo>
                      <a:pt x="438" y="2624"/>
                      <a:pt x="438" y="2624"/>
                      <a:pt x="438" y="2624"/>
                    </a:cubicBezTo>
                    <a:cubicBezTo>
                      <a:pt x="479" y="2665"/>
                      <a:pt x="521" y="2707"/>
                      <a:pt x="563" y="2749"/>
                    </a:cubicBezTo>
                    <a:lnTo>
                      <a:pt x="521" y="2790"/>
                    </a:lnTo>
                    <a:moveTo>
                      <a:pt x="281" y="2509"/>
                    </a:moveTo>
                    <a:lnTo>
                      <a:pt x="281" y="2509"/>
                    </a:lnTo>
                    <a:cubicBezTo>
                      <a:pt x="250" y="2457"/>
                      <a:pt x="219" y="2405"/>
                      <a:pt x="188" y="2353"/>
                    </a:cubicBezTo>
                    <a:cubicBezTo>
                      <a:pt x="240" y="2322"/>
                      <a:pt x="240" y="2322"/>
                      <a:pt x="240" y="2322"/>
                    </a:cubicBezTo>
                    <a:cubicBezTo>
                      <a:pt x="261" y="2374"/>
                      <a:pt x="292" y="2426"/>
                      <a:pt x="323" y="2478"/>
                    </a:cubicBezTo>
                    <a:lnTo>
                      <a:pt x="281" y="2509"/>
                    </a:lnTo>
                    <a:moveTo>
                      <a:pt x="115" y="2187"/>
                    </a:moveTo>
                    <a:lnTo>
                      <a:pt x="115" y="2187"/>
                    </a:lnTo>
                    <a:cubicBezTo>
                      <a:pt x="94" y="2125"/>
                      <a:pt x="73" y="2062"/>
                      <a:pt x="52" y="2010"/>
                    </a:cubicBezTo>
                    <a:cubicBezTo>
                      <a:pt x="104" y="1989"/>
                      <a:pt x="104" y="1989"/>
                      <a:pt x="104" y="1989"/>
                    </a:cubicBezTo>
                    <a:cubicBezTo>
                      <a:pt x="125" y="2052"/>
                      <a:pt x="136" y="2104"/>
                      <a:pt x="156" y="2166"/>
                    </a:cubicBezTo>
                    <a:lnTo>
                      <a:pt x="115" y="2187"/>
                    </a:lnTo>
                    <a:moveTo>
                      <a:pt x="21" y="1823"/>
                    </a:moveTo>
                    <a:lnTo>
                      <a:pt x="21" y="1823"/>
                    </a:lnTo>
                    <a:cubicBezTo>
                      <a:pt x="11" y="1760"/>
                      <a:pt x="11" y="1698"/>
                      <a:pt x="0" y="1645"/>
                    </a:cubicBezTo>
                    <a:cubicBezTo>
                      <a:pt x="52" y="1635"/>
                      <a:pt x="52" y="1635"/>
                      <a:pt x="52" y="1635"/>
                    </a:cubicBezTo>
                    <a:cubicBezTo>
                      <a:pt x="63" y="1698"/>
                      <a:pt x="63" y="1760"/>
                      <a:pt x="73" y="1823"/>
                    </a:cubicBezTo>
                    <a:lnTo>
                      <a:pt x="21" y="1823"/>
                    </a:lnTo>
                    <a:moveTo>
                      <a:pt x="63" y="1458"/>
                    </a:moveTo>
                    <a:lnTo>
                      <a:pt x="63" y="1458"/>
                    </a:lnTo>
                    <a:cubicBezTo>
                      <a:pt x="11" y="1458"/>
                      <a:pt x="11" y="1458"/>
                      <a:pt x="11" y="1458"/>
                    </a:cubicBezTo>
                    <a:cubicBezTo>
                      <a:pt x="21" y="1395"/>
                      <a:pt x="31" y="1333"/>
                      <a:pt x="42" y="1270"/>
                    </a:cubicBezTo>
                    <a:cubicBezTo>
                      <a:pt x="94" y="1281"/>
                      <a:pt x="94" y="1281"/>
                      <a:pt x="94" y="1281"/>
                    </a:cubicBezTo>
                    <a:cubicBezTo>
                      <a:pt x="73" y="1343"/>
                      <a:pt x="73" y="1406"/>
                      <a:pt x="63" y="1458"/>
                    </a:cubicBezTo>
                    <a:moveTo>
                      <a:pt x="136" y="1114"/>
                    </a:moveTo>
                    <a:lnTo>
                      <a:pt x="136" y="1114"/>
                    </a:lnTo>
                    <a:cubicBezTo>
                      <a:pt x="83" y="1093"/>
                      <a:pt x="83" y="1093"/>
                      <a:pt x="83" y="1093"/>
                    </a:cubicBezTo>
                    <a:cubicBezTo>
                      <a:pt x="104" y="1041"/>
                      <a:pt x="136" y="979"/>
                      <a:pt x="156" y="927"/>
                    </a:cubicBezTo>
                    <a:cubicBezTo>
                      <a:pt x="208" y="948"/>
                      <a:pt x="208" y="948"/>
                      <a:pt x="208" y="948"/>
                    </a:cubicBezTo>
                    <a:cubicBezTo>
                      <a:pt x="177" y="1000"/>
                      <a:pt x="156" y="1052"/>
                      <a:pt x="136" y="1114"/>
                    </a:cubicBezTo>
                    <a:moveTo>
                      <a:pt x="292" y="791"/>
                    </a:moveTo>
                    <a:lnTo>
                      <a:pt x="292" y="791"/>
                    </a:lnTo>
                    <a:cubicBezTo>
                      <a:pt x="240" y="760"/>
                      <a:pt x="240" y="760"/>
                      <a:pt x="240" y="760"/>
                    </a:cubicBezTo>
                    <a:cubicBezTo>
                      <a:pt x="281" y="708"/>
                      <a:pt x="313" y="656"/>
                      <a:pt x="354" y="614"/>
                    </a:cubicBezTo>
                    <a:cubicBezTo>
                      <a:pt x="396" y="645"/>
                      <a:pt x="396" y="645"/>
                      <a:pt x="396" y="645"/>
                    </a:cubicBezTo>
                    <a:cubicBezTo>
                      <a:pt x="354" y="687"/>
                      <a:pt x="323" y="739"/>
                      <a:pt x="292" y="791"/>
                    </a:cubicBezTo>
                    <a:moveTo>
                      <a:pt x="511" y="510"/>
                    </a:moveTo>
                    <a:lnTo>
                      <a:pt x="511" y="510"/>
                    </a:lnTo>
                    <a:cubicBezTo>
                      <a:pt x="479" y="468"/>
                      <a:pt x="479" y="468"/>
                      <a:pt x="479" y="468"/>
                    </a:cubicBezTo>
                    <a:cubicBezTo>
                      <a:pt x="521" y="427"/>
                      <a:pt x="563" y="385"/>
                      <a:pt x="615" y="343"/>
                    </a:cubicBezTo>
                    <a:cubicBezTo>
                      <a:pt x="646" y="385"/>
                      <a:pt x="646" y="385"/>
                      <a:pt x="646" y="385"/>
                    </a:cubicBezTo>
                    <a:cubicBezTo>
                      <a:pt x="594" y="427"/>
                      <a:pt x="552" y="468"/>
                      <a:pt x="511" y="510"/>
                    </a:cubicBezTo>
                    <a:moveTo>
                      <a:pt x="792" y="291"/>
                    </a:moveTo>
                    <a:lnTo>
                      <a:pt x="792" y="291"/>
                    </a:lnTo>
                    <a:cubicBezTo>
                      <a:pt x="761" y="239"/>
                      <a:pt x="761" y="239"/>
                      <a:pt x="761" y="239"/>
                    </a:cubicBezTo>
                    <a:cubicBezTo>
                      <a:pt x="813" y="208"/>
                      <a:pt x="875" y="177"/>
                      <a:pt x="927" y="156"/>
                    </a:cubicBezTo>
                    <a:cubicBezTo>
                      <a:pt x="948" y="198"/>
                      <a:pt x="948" y="198"/>
                      <a:pt x="948" y="198"/>
                    </a:cubicBezTo>
                    <a:cubicBezTo>
                      <a:pt x="896" y="229"/>
                      <a:pt x="844" y="260"/>
                      <a:pt x="792" y="291"/>
                    </a:cubicBezTo>
                    <a:moveTo>
                      <a:pt x="1115" y="135"/>
                    </a:moveTo>
                    <a:lnTo>
                      <a:pt x="1115" y="135"/>
                    </a:lnTo>
                    <a:cubicBezTo>
                      <a:pt x="1094" y="83"/>
                      <a:pt x="1094" y="83"/>
                      <a:pt x="1094" y="83"/>
                    </a:cubicBezTo>
                    <a:cubicBezTo>
                      <a:pt x="1156" y="62"/>
                      <a:pt x="1219" y="52"/>
                      <a:pt x="1271" y="41"/>
                    </a:cubicBezTo>
                    <a:cubicBezTo>
                      <a:pt x="1281" y="83"/>
                      <a:pt x="1281" y="83"/>
                      <a:pt x="1281" y="83"/>
                    </a:cubicBezTo>
                    <a:cubicBezTo>
                      <a:pt x="1229" y="104"/>
                      <a:pt x="1167" y="114"/>
                      <a:pt x="1115" y="135"/>
                    </a:cubicBezTo>
                    <a:moveTo>
                      <a:pt x="1458" y="62"/>
                    </a:moveTo>
                    <a:lnTo>
                      <a:pt x="1458" y="62"/>
                    </a:lnTo>
                    <a:cubicBezTo>
                      <a:pt x="1458" y="10"/>
                      <a:pt x="1458" y="10"/>
                      <a:pt x="1458" y="10"/>
                    </a:cubicBezTo>
                    <a:cubicBezTo>
                      <a:pt x="1479" y="10"/>
                      <a:pt x="1511" y="10"/>
                      <a:pt x="1531" y="0"/>
                    </a:cubicBezTo>
                    <a:cubicBezTo>
                      <a:pt x="1531" y="52"/>
                      <a:pt x="1531" y="52"/>
                      <a:pt x="1531" y="52"/>
                    </a:cubicBezTo>
                    <a:cubicBezTo>
                      <a:pt x="1511" y="52"/>
                      <a:pt x="1490" y="62"/>
                      <a:pt x="1458" y="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34"/>
              <p:cNvSpPr/>
              <p:nvPr/>
            </p:nvSpPr>
            <p:spPr>
              <a:xfrm>
                <a:off x="8171096" y="3059073"/>
                <a:ext cx="993781" cy="2084422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4239" extrusionOk="0">
                    <a:moveTo>
                      <a:pt x="2021" y="4239"/>
                    </a:moveTo>
                    <a:lnTo>
                      <a:pt x="2021" y="4239"/>
                    </a:lnTo>
                    <a:cubicBezTo>
                      <a:pt x="885" y="4187"/>
                      <a:pt x="0" y="3249"/>
                      <a:pt x="0" y="2115"/>
                    </a:cubicBezTo>
                    <a:cubicBezTo>
                      <a:pt x="0" y="979"/>
                      <a:pt x="885" y="52"/>
                      <a:pt x="2021" y="0"/>
                    </a:cubicBezTo>
                    <a:cubicBezTo>
                      <a:pt x="2021" y="52"/>
                      <a:pt x="2021" y="52"/>
                      <a:pt x="2021" y="52"/>
                    </a:cubicBezTo>
                    <a:cubicBezTo>
                      <a:pt x="916" y="104"/>
                      <a:pt x="52" y="1011"/>
                      <a:pt x="52" y="2115"/>
                    </a:cubicBezTo>
                    <a:cubicBezTo>
                      <a:pt x="52" y="3218"/>
                      <a:pt x="916" y="4135"/>
                      <a:pt x="2021" y="4187"/>
                    </a:cubicBezTo>
                    <a:lnTo>
                      <a:pt x="2021" y="423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34"/>
              <p:cNvSpPr/>
              <p:nvPr/>
            </p:nvSpPr>
            <p:spPr>
              <a:xfrm>
                <a:off x="8678066" y="3566042"/>
                <a:ext cx="512380" cy="1065076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2166" extrusionOk="0">
                    <a:moveTo>
                      <a:pt x="1031" y="2166"/>
                    </a:moveTo>
                    <a:lnTo>
                      <a:pt x="1031" y="2166"/>
                    </a:lnTo>
                    <a:cubicBezTo>
                      <a:pt x="458" y="2135"/>
                      <a:pt x="0" y="1667"/>
                      <a:pt x="0" y="1084"/>
                    </a:cubicBezTo>
                    <a:cubicBezTo>
                      <a:pt x="0" y="511"/>
                      <a:pt x="458" y="32"/>
                      <a:pt x="1031" y="0"/>
                    </a:cubicBezTo>
                    <a:cubicBezTo>
                      <a:pt x="1042" y="53"/>
                      <a:pt x="1042" y="53"/>
                      <a:pt x="1042" y="53"/>
                    </a:cubicBezTo>
                    <a:cubicBezTo>
                      <a:pt x="490" y="84"/>
                      <a:pt x="52" y="532"/>
                      <a:pt x="52" y="1084"/>
                    </a:cubicBezTo>
                    <a:cubicBezTo>
                      <a:pt x="52" y="1636"/>
                      <a:pt x="490" y="2083"/>
                      <a:pt x="1042" y="2114"/>
                    </a:cubicBezTo>
                    <a:lnTo>
                      <a:pt x="1031" y="216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5" name="Google Shape;745;p34"/>
            <p:cNvGrpSpPr/>
            <p:nvPr/>
          </p:nvGrpSpPr>
          <p:grpSpPr>
            <a:xfrm>
              <a:off x="2149895" y="132380"/>
              <a:ext cx="257040" cy="278280"/>
              <a:chOff x="7261220" y="1635355"/>
              <a:chExt cx="257040" cy="278280"/>
            </a:xfrm>
          </p:grpSpPr>
          <p:sp>
            <p:nvSpPr>
              <p:cNvPr id="746" name="Google Shape;746;p34"/>
              <p:cNvSpPr/>
              <p:nvPr/>
            </p:nvSpPr>
            <p:spPr>
              <a:xfrm>
                <a:off x="7261220" y="1635355"/>
                <a:ext cx="257040" cy="27828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773" extrusionOk="0">
                    <a:moveTo>
                      <a:pt x="573" y="273"/>
                    </a:moveTo>
                    <a:lnTo>
                      <a:pt x="573" y="273"/>
                    </a:lnTo>
                    <a:cubicBezTo>
                      <a:pt x="633" y="196"/>
                      <a:pt x="623" y="91"/>
                      <a:pt x="564" y="38"/>
                    </a:cubicBezTo>
                    <a:cubicBezTo>
                      <a:pt x="496" y="-24"/>
                      <a:pt x="368" y="-12"/>
                      <a:pt x="304" y="84"/>
                    </a:cubicBezTo>
                    <a:cubicBezTo>
                      <a:pt x="250" y="24"/>
                      <a:pt x="167" y="14"/>
                      <a:pt x="119" y="47"/>
                    </a:cubicBezTo>
                    <a:cubicBezTo>
                      <a:pt x="61" y="88"/>
                      <a:pt x="45" y="199"/>
                      <a:pt x="119" y="273"/>
                    </a:cubicBezTo>
                    <a:cubicBezTo>
                      <a:pt x="30" y="293"/>
                      <a:pt x="-20" y="387"/>
                      <a:pt x="8" y="464"/>
                    </a:cubicBezTo>
                    <a:cubicBezTo>
                      <a:pt x="34" y="537"/>
                      <a:pt x="123" y="579"/>
                      <a:pt x="203" y="547"/>
                    </a:cubicBezTo>
                    <a:cubicBezTo>
                      <a:pt x="204" y="692"/>
                      <a:pt x="307" y="782"/>
                      <a:pt x="377" y="773"/>
                    </a:cubicBezTo>
                    <a:cubicBezTo>
                      <a:pt x="441" y="764"/>
                      <a:pt x="509" y="671"/>
                      <a:pt x="499" y="547"/>
                    </a:cubicBezTo>
                    <a:cubicBezTo>
                      <a:pt x="589" y="584"/>
                      <a:pt x="685" y="536"/>
                      <a:pt x="708" y="465"/>
                    </a:cubicBezTo>
                    <a:cubicBezTo>
                      <a:pt x="733" y="390"/>
                      <a:pt x="676" y="288"/>
                      <a:pt x="573" y="2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34"/>
              <p:cNvSpPr/>
              <p:nvPr/>
            </p:nvSpPr>
            <p:spPr>
              <a:xfrm>
                <a:off x="7349060" y="1719235"/>
                <a:ext cx="81720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45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47" y="0"/>
                      <a:pt x="-2" y="62"/>
                      <a:pt x="0" y="130"/>
                    </a:cubicBezTo>
                    <a:cubicBezTo>
                      <a:pt x="1" y="200"/>
                      <a:pt x="64" y="241"/>
                      <a:pt x="127" y="244"/>
                    </a:cubicBezTo>
                    <a:cubicBezTo>
                      <a:pt x="184" y="248"/>
                      <a:pt x="227" y="189"/>
                      <a:pt x="227" y="115"/>
                    </a:cubicBezTo>
                    <a:cubicBezTo>
                      <a:pt x="226" y="27"/>
                      <a:pt x="197" y="1"/>
                      <a:pt x="1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0000" tIns="57600" rIns="120000" bIns="57600" anchor="ctr" anchorCtr="1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Directions and Locations Vocabulary - French - 5th Grade by Slidesgo">
  <a:themeElements>
    <a:clrScheme name="Simple Light">
      <a:dk1>
        <a:srgbClr val="1D1B30"/>
      </a:dk1>
      <a:lt1>
        <a:srgbClr val="F1EDE8"/>
      </a:lt1>
      <a:dk2>
        <a:srgbClr val="D9D3D3"/>
      </a:dk2>
      <a:lt2>
        <a:srgbClr val="FCC257"/>
      </a:lt2>
      <a:accent1>
        <a:srgbClr val="FFA343"/>
      </a:accent1>
      <a:accent2>
        <a:srgbClr val="E75D43"/>
      </a:accent2>
      <a:accent3>
        <a:srgbClr val="93AF48"/>
      </a:accent3>
      <a:accent4>
        <a:srgbClr val="49765F"/>
      </a:accent4>
      <a:accent5>
        <a:srgbClr val="1F3759"/>
      </a:accent5>
      <a:accent6>
        <a:srgbClr val="88AEBA"/>
      </a:accent6>
      <a:hlink>
        <a:srgbClr val="1D1B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4412</TotalTime>
  <Words>439</Words>
  <Application>Microsoft Office PowerPoint</Application>
  <PresentationFormat>Widescreen</PresentationFormat>
  <Paragraphs>163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Aptos Narrow</vt:lpstr>
      <vt:lpstr>Arial</vt:lpstr>
      <vt:lpstr>Bebas Neue</vt:lpstr>
      <vt:lpstr>Karla</vt:lpstr>
      <vt:lpstr>Leelawadee</vt:lpstr>
      <vt:lpstr>Preahvihear</vt:lpstr>
      <vt:lpstr>Times New Roman</vt:lpstr>
      <vt:lpstr>Directions and Locations Vocabulary - French - 5th Grade by Slidesgo</vt:lpstr>
      <vt:lpstr>Skycrest  Elementary School</vt:lpstr>
      <vt:lpstr>Grading Scale </vt:lpstr>
      <vt:lpstr>School Grade Cells </vt:lpstr>
      <vt:lpstr>ELA  </vt:lpstr>
      <vt:lpstr> Math </vt:lpstr>
      <vt:lpstr>Science</vt:lpstr>
      <vt:lpstr>Learning Gains </vt:lpstr>
      <vt:lpstr>PRIMARY</vt:lpstr>
      <vt:lpstr>Whats Next?</vt:lpstr>
      <vt:lpstr>Flight Path </vt:lpstr>
      <vt:lpstr>I Can! I will! Attitude  Intentional planning, standards based instruction and targeted intervention to meet the needs of all students.    </vt:lpstr>
    </vt:vector>
  </TitlesOfParts>
  <Company>Pinellas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Caparaso Anne</dc:creator>
  <cp:lastModifiedBy>Hoff Shannon</cp:lastModifiedBy>
  <cp:revision>2</cp:revision>
  <dcterms:created xsi:type="dcterms:W3CDTF">2025-01-11T18:10:58Z</dcterms:created>
  <dcterms:modified xsi:type="dcterms:W3CDTF">2025-01-22T14:43:47Z</dcterms:modified>
</cp:coreProperties>
</file>